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8" r:id="rId7"/>
    <p:sldId id="258" r:id="rId8"/>
    <p:sldId id="259" r:id="rId9"/>
    <p:sldId id="261" r:id="rId10"/>
    <p:sldId id="262" r:id="rId11"/>
    <p:sldId id="263" r:id="rId12"/>
    <p:sldId id="271" r:id="rId13"/>
    <p:sldId id="272" r:id="rId14"/>
    <p:sldId id="274" r:id="rId15"/>
    <p:sldId id="273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E4571B9A-21AE-4B73-BED3-060418E2D889}">
          <p14:sldIdLst>
            <p14:sldId id="256"/>
            <p14:sldId id="257"/>
            <p14:sldId id="264"/>
            <p14:sldId id="265"/>
            <p14:sldId id="266"/>
            <p14:sldId id="268"/>
            <p14:sldId id="258"/>
            <p14:sldId id="259"/>
            <p14:sldId id="261"/>
            <p14:sldId id="262"/>
            <p14:sldId id="263"/>
            <p14:sldId id="271"/>
            <p14:sldId id="272"/>
            <p14:sldId id="274"/>
            <p14:sldId id="273"/>
            <p14:sldId id="275"/>
            <p14:sldId id="276"/>
            <p14:sldId id="277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1687C9"/>
    <a:srgbClr val="5F5C5B"/>
    <a:srgbClr val="4F4E4E"/>
    <a:srgbClr val="EEF1F2"/>
    <a:srgbClr val="D52E1E"/>
    <a:srgbClr val="FEFEFE"/>
    <a:srgbClr val="F3F5F6"/>
    <a:srgbClr val="74972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494" y="90"/>
      </p:cViewPr>
      <p:guideLst>
        <p:guide orient="horz" pos="2183"/>
        <p:guide pos="12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8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DD239-3294-4997-876C-84401524CBBB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ar"/>
        </a:p>
      </dgm:t>
    </dgm:pt>
    <dgm:pt modelId="{3DDF78A1-2F8A-4794-8064-12C02C55FB34}">
      <dgm:prSet phldrT="[טקסט]"/>
      <dgm:spPr/>
      <dgm:t>
        <a:bodyPr/>
        <a:lstStyle/>
        <a:p>
          <a:pPr algn="ctr" rtl="1"/>
          <a:r>
            <a:rPr lang="ar" b="0" i="0" u="none" baseline="0"/>
            <a:t> </a:t>
          </a:r>
          <a:endParaRPr lang="ar" dirty="0"/>
        </a:p>
      </dgm:t>
    </dgm:pt>
    <dgm:pt modelId="{7858178D-51DB-4F8C-B378-85E113F338E9}" type="parTrans" cxnId="{1E3DCD26-546B-4F4E-8957-442817E6B9D1}">
      <dgm:prSet/>
      <dgm:spPr/>
      <dgm:t>
        <a:bodyPr/>
        <a:lstStyle/>
        <a:p>
          <a:endParaRPr lang="ar"/>
        </a:p>
      </dgm:t>
    </dgm:pt>
    <dgm:pt modelId="{8DD563A7-B2AC-4FCC-BEB1-75E20E02BAC1}" type="sibTrans" cxnId="{1E3DCD26-546B-4F4E-8957-442817E6B9D1}">
      <dgm:prSet/>
      <dgm:spPr/>
      <dgm:t>
        <a:bodyPr/>
        <a:lstStyle/>
        <a:p>
          <a:endParaRPr lang="ar"/>
        </a:p>
      </dgm:t>
    </dgm:pt>
    <dgm:pt modelId="{30FBED03-DD2C-4644-8B98-73924BE3E2FE}">
      <dgm:prSet phldrT="[טקסט]"/>
      <dgm:spPr/>
      <dgm:t>
        <a:bodyPr/>
        <a:lstStyle/>
        <a:p>
          <a:pPr algn="ctr" rtl="1"/>
          <a:r>
            <a:rPr lang="ar" b="0" i="0" u="none" baseline="0"/>
            <a:t> </a:t>
          </a:r>
          <a:endParaRPr lang="ar" dirty="0"/>
        </a:p>
      </dgm:t>
    </dgm:pt>
    <dgm:pt modelId="{5BCC7512-CA54-435A-89D0-6DFDBCFEFB12}" type="parTrans" cxnId="{991514BD-5052-4D5F-A4D3-F0F97AD7C96F}">
      <dgm:prSet/>
      <dgm:spPr/>
      <dgm:t>
        <a:bodyPr/>
        <a:lstStyle/>
        <a:p>
          <a:endParaRPr lang="ar"/>
        </a:p>
      </dgm:t>
    </dgm:pt>
    <dgm:pt modelId="{D551CF8C-9588-4C57-BB86-653BB977D06C}" type="sibTrans" cxnId="{991514BD-5052-4D5F-A4D3-F0F97AD7C96F}">
      <dgm:prSet/>
      <dgm:spPr/>
      <dgm:t>
        <a:bodyPr/>
        <a:lstStyle/>
        <a:p>
          <a:endParaRPr lang="ar"/>
        </a:p>
      </dgm:t>
    </dgm:pt>
    <dgm:pt modelId="{0D4C422A-7B59-4B90-A75C-5608A15E7C47}">
      <dgm:prSet phldrT="[טקסט]"/>
      <dgm:spPr/>
      <dgm:t>
        <a:bodyPr/>
        <a:lstStyle/>
        <a:p>
          <a:pPr algn="ctr" rtl="1"/>
          <a:r>
            <a:rPr lang="ar" b="0" i="0" u="none" baseline="0"/>
            <a:t> </a:t>
          </a:r>
          <a:endParaRPr lang="ar" dirty="0"/>
        </a:p>
      </dgm:t>
    </dgm:pt>
    <dgm:pt modelId="{193CE382-294C-47AA-ACD2-0D2C5885C201}" type="parTrans" cxnId="{6400F5CB-27DB-41F1-89B0-BC7A13D1D342}">
      <dgm:prSet/>
      <dgm:spPr/>
      <dgm:t>
        <a:bodyPr/>
        <a:lstStyle/>
        <a:p>
          <a:endParaRPr lang="ar"/>
        </a:p>
      </dgm:t>
    </dgm:pt>
    <dgm:pt modelId="{C9A96952-1366-49AF-96AE-0ACD8C665DB4}" type="sibTrans" cxnId="{6400F5CB-27DB-41F1-89B0-BC7A13D1D342}">
      <dgm:prSet/>
      <dgm:spPr/>
      <dgm:t>
        <a:bodyPr/>
        <a:lstStyle/>
        <a:p>
          <a:endParaRPr lang="ar"/>
        </a:p>
      </dgm:t>
    </dgm:pt>
    <dgm:pt modelId="{6F5D3CFA-AA86-41B0-BB77-75E2142678EF}">
      <dgm:prSet phldrT="[טקסט]"/>
      <dgm:spPr/>
      <dgm:t>
        <a:bodyPr/>
        <a:lstStyle/>
        <a:p>
          <a:pPr algn="ctr" rtl="1"/>
          <a:r>
            <a:rPr lang="ar" b="0" i="0" u="none" baseline="0"/>
            <a:t> </a:t>
          </a:r>
          <a:endParaRPr lang="ar" dirty="0"/>
        </a:p>
      </dgm:t>
    </dgm:pt>
    <dgm:pt modelId="{E511DAF9-44B3-4D01-89AC-747CAC8F682E}" type="parTrans" cxnId="{484A5ABE-2562-422C-A0B7-0D6273451002}">
      <dgm:prSet/>
      <dgm:spPr/>
      <dgm:t>
        <a:bodyPr/>
        <a:lstStyle/>
        <a:p>
          <a:endParaRPr lang="ar"/>
        </a:p>
      </dgm:t>
    </dgm:pt>
    <dgm:pt modelId="{AC49D880-76B0-4684-B781-F899592F9376}" type="sibTrans" cxnId="{484A5ABE-2562-422C-A0B7-0D6273451002}">
      <dgm:prSet/>
      <dgm:spPr/>
      <dgm:t>
        <a:bodyPr/>
        <a:lstStyle/>
        <a:p>
          <a:endParaRPr lang="ar"/>
        </a:p>
      </dgm:t>
    </dgm:pt>
    <dgm:pt modelId="{1FCE0B8B-751F-4AEE-A015-796E54FE8295}">
      <dgm:prSet phldrT="[טקסט]"/>
      <dgm:spPr/>
      <dgm:t>
        <a:bodyPr/>
        <a:lstStyle/>
        <a:p>
          <a:endParaRPr lang="ar" dirty="0"/>
        </a:p>
      </dgm:t>
    </dgm:pt>
    <dgm:pt modelId="{3ABCC5E9-2795-4D9B-BB31-74AC10EFAD19}" type="parTrans" cxnId="{DE8DB7C2-214B-4F35-9FF3-6AB21FCC44EF}">
      <dgm:prSet/>
      <dgm:spPr/>
      <dgm:t>
        <a:bodyPr/>
        <a:lstStyle/>
        <a:p>
          <a:endParaRPr lang="ar"/>
        </a:p>
      </dgm:t>
    </dgm:pt>
    <dgm:pt modelId="{A0A66516-D909-483F-8E79-B322941FD934}" type="sibTrans" cxnId="{DE8DB7C2-214B-4F35-9FF3-6AB21FCC44EF}">
      <dgm:prSet/>
      <dgm:spPr/>
      <dgm:t>
        <a:bodyPr/>
        <a:lstStyle/>
        <a:p>
          <a:endParaRPr lang="ar"/>
        </a:p>
      </dgm:t>
    </dgm:pt>
    <dgm:pt modelId="{B77F2255-D759-4688-9358-20E7E8579245}">
      <dgm:prSet/>
      <dgm:spPr/>
      <dgm:t>
        <a:bodyPr/>
        <a:lstStyle/>
        <a:p>
          <a:pPr algn="just" rtl="1"/>
          <a:r>
            <a:rPr lang="ar" b="0" i="0" u="none" baseline="0" dirty="0"/>
            <a:t> </a:t>
          </a:r>
          <a:endParaRPr lang="ar" dirty="0"/>
        </a:p>
      </dgm:t>
    </dgm:pt>
    <dgm:pt modelId="{A8E0B8A1-862B-4995-82C1-831BA412D65B}" type="parTrans" cxnId="{49DEEB55-D9ED-46B7-9254-9BDEBEB29D23}">
      <dgm:prSet/>
      <dgm:spPr/>
      <dgm:t>
        <a:bodyPr/>
        <a:lstStyle/>
        <a:p>
          <a:endParaRPr lang="ar"/>
        </a:p>
      </dgm:t>
    </dgm:pt>
    <dgm:pt modelId="{E4B6F38A-FF86-465E-8454-1E84AFE0F59E}" type="sibTrans" cxnId="{49DEEB55-D9ED-46B7-9254-9BDEBEB29D23}">
      <dgm:prSet/>
      <dgm:spPr/>
      <dgm:t>
        <a:bodyPr/>
        <a:lstStyle/>
        <a:p>
          <a:endParaRPr lang="ar"/>
        </a:p>
      </dgm:t>
    </dgm:pt>
    <dgm:pt modelId="{93ABFB07-3214-48FD-B7B0-43E45ADF6C7A}">
      <dgm:prSet/>
      <dgm:spPr/>
      <dgm:t>
        <a:bodyPr/>
        <a:lstStyle/>
        <a:p>
          <a:pPr algn="r" rtl="1"/>
          <a:r>
            <a:rPr lang="ar" b="0" i="0" u="none" baseline="0" dirty="0"/>
            <a:t> </a:t>
          </a:r>
          <a:endParaRPr lang="ar" dirty="0"/>
        </a:p>
      </dgm:t>
    </dgm:pt>
    <dgm:pt modelId="{76F284A1-36EC-411E-8B92-B2F12963F688}" type="parTrans" cxnId="{72B2920C-F530-4BDB-8676-8FB7BDE649AF}">
      <dgm:prSet/>
      <dgm:spPr/>
      <dgm:t>
        <a:bodyPr/>
        <a:lstStyle/>
        <a:p>
          <a:endParaRPr lang="ar"/>
        </a:p>
      </dgm:t>
    </dgm:pt>
    <dgm:pt modelId="{441F5BF3-26D5-4F59-875B-653BD011B6BF}" type="sibTrans" cxnId="{72B2920C-F530-4BDB-8676-8FB7BDE649AF}">
      <dgm:prSet/>
      <dgm:spPr/>
      <dgm:t>
        <a:bodyPr/>
        <a:lstStyle/>
        <a:p>
          <a:endParaRPr lang="ar"/>
        </a:p>
      </dgm:t>
    </dgm:pt>
    <dgm:pt modelId="{82E078C5-316F-43D2-B0A4-3081C7A6C983}">
      <dgm:prSet/>
      <dgm:spPr/>
      <dgm:t>
        <a:bodyPr/>
        <a:lstStyle/>
        <a:p>
          <a:pPr algn="r" rtl="1"/>
          <a:r>
            <a:rPr lang="ar" b="0" i="0" u="none" baseline="0" dirty="0"/>
            <a:t> </a:t>
          </a:r>
          <a:endParaRPr lang="ar" dirty="0"/>
        </a:p>
      </dgm:t>
    </dgm:pt>
    <dgm:pt modelId="{A2287B1E-C2F2-4293-BB0D-4EEC049DEE0E}" type="parTrans" cxnId="{679CFA90-2D20-435A-8F7E-315559C629CC}">
      <dgm:prSet/>
      <dgm:spPr/>
      <dgm:t>
        <a:bodyPr/>
        <a:lstStyle/>
        <a:p>
          <a:endParaRPr lang="ar"/>
        </a:p>
      </dgm:t>
    </dgm:pt>
    <dgm:pt modelId="{687B0C41-6406-409C-94E1-307B3034EECA}" type="sibTrans" cxnId="{679CFA90-2D20-435A-8F7E-315559C629CC}">
      <dgm:prSet/>
      <dgm:spPr/>
      <dgm:t>
        <a:bodyPr/>
        <a:lstStyle/>
        <a:p>
          <a:endParaRPr lang="ar"/>
        </a:p>
      </dgm:t>
    </dgm:pt>
    <dgm:pt modelId="{33126198-B7AE-41E0-992F-B02A42EBE8DD}">
      <dgm:prSet/>
      <dgm:spPr/>
      <dgm:t>
        <a:bodyPr/>
        <a:lstStyle/>
        <a:p>
          <a:pPr algn="r" rtl="1"/>
          <a:r>
            <a:rPr lang="ar" b="0" i="0" u="none" baseline="0" dirty="0"/>
            <a:t> </a:t>
          </a:r>
          <a:endParaRPr lang="ar" dirty="0"/>
        </a:p>
      </dgm:t>
    </dgm:pt>
    <dgm:pt modelId="{8BD856AB-504A-419C-9534-29D95B13181B}" type="parTrans" cxnId="{9971AB89-FB5B-411D-B1A9-3D49AF67C3B3}">
      <dgm:prSet/>
      <dgm:spPr/>
      <dgm:t>
        <a:bodyPr/>
        <a:lstStyle/>
        <a:p>
          <a:endParaRPr lang="ar"/>
        </a:p>
      </dgm:t>
    </dgm:pt>
    <dgm:pt modelId="{9AAE3D66-6DEB-4130-A462-59FBBD8430C1}" type="sibTrans" cxnId="{9971AB89-FB5B-411D-B1A9-3D49AF67C3B3}">
      <dgm:prSet/>
      <dgm:spPr/>
      <dgm:t>
        <a:bodyPr/>
        <a:lstStyle/>
        <a:p>
          <a:endParaRPr lang="ar"/>
        </a:p>
      </dgm:t>
    </dgm:pt>
    <dgm:pt modelId="{193F36A1-31C7-4753-B34B-4866FF2BAF04}">
      <dgm:prSet/>
      <dgm:spPr/>
      <dgm:t>
        <a:bodyPr/>
        <a:lstStyle/>
        <a:p>
          <a:pPr algn="r" rtl="1"/>
          <a:r>
            <a:rPr lang="ar" b="0" i="0" u="none" baseline="0" dirty="0"/>
            <a:t> </a:t>
          </a:r>
          <a:endParaRPr lang="ar" dirty="0"/>
        </a:p>
      </dgm:t>
    </dgm:pt>
    <dgm:pt modelId="{532E724B-02BA-4935-B36D-694200C934B0}" type="parTrans" cxnId="{49F2363A-24D7-4241-B17A-688238ABF890}">
      <dgm:prSet/>
      <dgm:spPr/>
      <dgm:t>
        <a:bodyPr/>
        <a:lstStyle/>
        <a:p>
          <a:endParaRPr lang="ar"/>
        </a:p>
      </dgm:t>
    </dgm:pt>
    <dgm:pt modelId="{5CC6322B-E9F3-4F22-ABFF-EBAD7EBF5FF7}" type="sibTrans" cxnId="{49F2363A-24D7-4241-B17A-688238ABF890}">
      <dgm:prSet/>
      <dgm:spPr/>
      <dgm:t>
        <a:bodyPr/>
        <a:lstStyle/>
        <a:p>
          <a:endParaRPr lang="ar"/>
        </a:p>
      </dgm:t>
    </dgm:pt>
    <dgm:pt modelId="{C64B741A-1E1B-4087-B1BF-67187C382488}">
      <dgm:prSet/>
      <dgm:spPr/>
      <dgm:t>
        <a:bodyPr/>
        <a:lstStyle/>
        <a:p>
          <a:pPr algn="r" rtl="1"/>
          <a:r>
            <a:rPr lang="ar" b="0" i="0" u="none" baseline="0" dirty="0"/>
            <a:t> </a:t>
          </a:r>
          <a:endParaRPr lang="ar" dirty="0"/>
        </a:p>
      </dgm:t>
    </dgm:pt>
    <dgm:pt modelId="{9C0AF472-FF0B-47C6-BD55-0109C2D5D620}" type="parTrans" cxnId="{88AE55AB-AE6E-407C-9714-3A1C7C3EDEB5}">
      <dgm:prSet/>
      <dgm:spPr/>
      <dgm:t>
        <a:bodyPr/>
        <a:lstStyle/>
        <a:p>
          <a:endParaRPr lang="ar"/>
        </a:p>
      </dgm:t>
    </dgm:pt>
    <dgm:pt modelId="{0B98E80E-DEA8-466D-8A0A-DFEF5A641EAC}" type="sibTrans" cxnId="{88AE55AB-AE6E-407C-9714-3A1C7C3EDEB5}">
      <dgm:prSet/>
      <dgm:spPr/>
      <dgm:t>
        <a:bodyPr/>
        <a:lstStyle/>
        <a:p>
          <a:endParaRPr lang="ar"/>
        </a:p>
      </dgm:t>
    </dgm:pt>
    <dgm:pt modelId="{5E29BB38-B42F-4911-9CBB-FA4BF95E2F7E}">
      <dgm:prSet phldrT="[טקסט]"/>
      <dgm:spPr/>
      <dgm:t>
        <a:bodyPr/>
        <a:lstStyle/>
        <a:p>
          <a:endParaRPr lang="ar" dirty="0"/>
        </a:p>
      </dgm:t>
    </dgm:pt>
    <dgm:pt modelId="{E7807900-B447-49BF-9B70-AF6084122C99}" type="sibTrans" cxnId="{F44467DA-E517-495D-8F44-5F522652B8F0}">
      <dgm:prSet/>
      <dgm:spPr/>
      <dgm:t>
        <a:bodyPr/>
        <a:lstStyle/>
        <a:p>
          <a:endParaRPr lang="ar"/>
        </a:p>
      </dgm:t>
    </dgm:pt>
    <dgm:pt modelId="{16E9464D-89D2-44E7-AEEE-BB697438681E}" type="parTrans" cxnId="{F44467DA-E517-495D-8F44-5F522652B8F0}">
      <dgm:prSet/>
      <dgm:spPr/>
      <dgm:t>
        <a:bodyPr/>
        <a:lstStyle/>
        <a:p>
          <a:endParaRPr lang="ar"/>
        </a:p>
      </dgm:t>
    </dgm:pt>
    <dgm:pt modelId="{D502AA72-42A7-48BA-8BE5-E57A76BC7C36}" type="pres">
      <dgm:prSet presAssocID="{E76DD239-3294-4997-876C-84401524CBBB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E49916-E014-4AF7-969F-59C8DE160ACE}" type="pres">
      <dgm:prSet presAssocID="{5E29BB38-B42F-4911-9CBB-FA4BF95E2F7E}" presName="composite" presStyleCnt="0"/>
      <dgm:spPr/>
    </dgm:pt>
    <dgm:pt modelId="{99299068-36D2-454C-BC1E-3CC14E947249}" type="pres">
      <dgm:prSet presAssocID="{5E29BB38-B42F-4911-9CBB-FA4BF95E2F7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61F23-CA59-405F-9022-58FBBDE9100A}" type="pres">
      <dgm:prSet presAssocID="{5E29BB38-B42F-4911-9CBB-FA4BF95E2F7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63DD0-CA44-4326-BE17-D39457A711E4}" type="pres">
      <dgm:prSet presAssocID="{E7807900-B447-49BF-9B70-AF6084122C99}" presName="sp" presStyleCnt="0"/>
      <dgm:spPr/>
    </dgm:pt>
    <dgm:pt modelId="{9A986F29-E74C-4EA6-9435-3CA260E21B6D}" type="pres">
      <dgm:prSet presAssocID="{3DDF78A1-2F8A-4794-8064-12C02C55FB34}" presName="composite" presStyleCnt="0"/>
      <dgm:spPr/>
    </dgm:pt>
    <dgm:pt modelId="{31D2A095-5687-407A-9B86-66F1F4C25CA3}" type="pres">
      <dgm:prSet presAssocID="{3DDF78A1-2F8A-4794-8064-12C02C55FB3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467D8-7BBD-4308-8126-EE29E56F7553}" type="pres">
      <dgm:prSet presAssocID="{3DDF78A1-2F8A-4794-8064-12C02C55FB3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C73C5-5FFB-43E9-ACD3-520125624E8F}" type="pres">
      <dgm:prSet presAssocID="{8DD563A7-B2AC-4FCC-BEB1-75E20E02BAC1}" presName="sp" presStyleCnt="0"/>
      <dgm:spPr/>
    </dgm:pt>
    <dgm:pt modelId="{7B7AB878-F035-49F6-9E6E-D82CDAD53945}" type="pres">
      <dgm:prSet presAssocID="{30FBED03-DD2C-4644-8B98-73924BE3E2FE}" presName="composite" presStyleCnt="0"/>
      <dgm:spPr/>
    </dgm:pt>
    <dgm:pt modelId="{D22256E4-4C3B-461A-A6CB-EC4F31E79F61}" type="pres">
      <dgm:prSet presAssocID="{30FBED03-DD2C-4644-8B98-73924BE3E2F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28073-583C-49FA-A474-ECDC4A73C25D}" type="pres">
      <dgm:prSet presAssocID="{30FBED03-DD2C-4644-8B98-73924BE3E2F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00729-650A-4177-AEE9-D1B2B40035CB}" type="pres">
      <dgm:prSet presAssocID="{D551CF8C-9588-4C57-BB86-653BB977D06C}" presName="sp" presStyleCnt="0"/>
      <dgm:spPr/>
    </dgm:pt>
    <dgm:pt modelId="{B8B3EE85-F893-45CD-B9AA-4ED7DF8AC3F3}" type="pres">
      <dgm:prSet presAssocID="{0D4C422A-7B59-4B90-A75C-5608A15E7C47}" presName="composite" presStyleCnt="0"/>
      <dgm:spPr/>
    </dgm:pt>
    <dgm:pt modelId="{D1B7886B-2BEE-451F-8D85-ECFAC0FA557B}" type="pres">
      <dgm:prSet presAssocID="{0D4C422A-7B59-4B90-A75C-5608A15E7C4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DB21A-9055-4012-9C67-B348EC1C068C}" type="pres">
      <dgm:prSet presAssocID="{0D4C422A-7B59-4B90-A75C-5608A15E7C4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0587C-D278-44E4-9DBD-05ED1402BDE3}" type="pres">
      <dgm:prSet presAssocID="{C9A96952-1366-49AF-96AE-0ACD8C665DB4}" presName="sp" presStyleCnt="0"/>
      <dgm:spPr/>
    </dgm:pt>
    <dgm:pt modelId="{283173AA-BE6E-480F-B2F6-8A6A78C6D75B}" type="pres">
      <dgm:prSet presAssocID="{6F5D3CFA-AA86-41B0-BB77-75E2142678EF}" presName="composite" presStyleCnt="0"/>
      <dgm:spPr/>
    </dgm:pt>
    <dgm:pt modelId="{C4513355-E569-49C6-A804-FDD0BA0E501E}" type="pres">
      <dgm:prSet presAssocID="{6F5D3CFA-AA86-41B0-BB77-75E2142678E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A2725-27D2-4A28-A4AC-95727FA0A0AC}" type="pres">
      <dgm:prSet presAssocID="{6F5D3CFA-AA86-41B0-BB77-75E2142678E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117E3-2B61-418B-88F2-A5208A0D6761}" type="pres">
      <dgm:prSet presAssocID="{AC49D880-76B0-4684-B781-F899592F9376}" presName="sp" presStyleCnt="0"/>
      <dgm:spPr/>
    </dgm:pt>
    <dgm:pt modelId="{5F44D752-5DA6-4476-B3D6-718D35177DFF}" type="pres">
      <dgm:prSet presAssocID="{1FCE0B8B-751F-4AEE-A015-796E54FE8295}" presName="composite" presStyleCnt="0"/>
      <dgm:spPr/>
    </dgm:pt>
    <dgm:pt modelId="{B909D5FD-42F1-407B-86F5-40696EDE422F}" type="pres">
      <dgm:prSet presAssocID="{1FCE0B8B-751F-4AEE-A015-796E54FE829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8DA0E-0816-4979-B618-32476E39CD45}" type="pres">
      <dgm:prSet presAssocID="{1FCE0B8B-751F-4AEE-A015-796E54FE829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25406F-6EFF-44CA-BEE4-84BB70F8F221}" type="presOf" srcId="{C64B741A-1E1B-4087-B1BF-67187C382488}" destId="{5DD8DA0E-0816-4979-B618-32476E39CD45}" srcOrd="0" destOrd="0" presId="urn:microsoft.com/office/officeart/2005/8/layout/chevron2"/>
    <dgm:cxn modelId="{4F5D39D8-2F7F-4CCC-AAFE-3F318B6D6324}" type="presOf" srcId="{E76DD239-3294-4997-876C-84401524CBBB}" destId="{D502AA72-42A7-48BA-8BE5-E57A76BC7C36}" srcOrd="0" destOrd="0" presId="urn:microsoft.com/office/officeart/2005/8/layout/chevron2"/>
    <dgm:cxn modelId="{484A5ABE-2562-422C-A0B7-0D6273451002}" srcId="{E76DD239-3294-4997-876C-84401524CBBB}" destId="{6F5D3CFA-AA86-41B0-BB77-75E2142678EF}" srcOrd="4" destOrd="0" parTransId="{E511DAF9-44B3-4D01-89AC-747CAC8F682E}" sibTransId="{AC49D880-76B0-4684-B781-F899592F9376}"/>
    <dgm:cxn modelId="{679CFA90-2D20-435A-8F7E-315559C629CC}" srcId="{30FBED03-DD2C-4644-8B98-73924BE3E2FE}" destId="{82E078C5-316F-43D2-B0A4-3081C7A6C983}" srcOrd="0" destOrd="0" parTransId="{A2287B1E-C2F2-4293-BB0D-4EEC049DEE0E}" sibTransId="{687B0C41-6406-409C-94E1-307B3034EECA}"/>
    <dgm:cxn modelId="{72B2920C-F530-4BDB-8676-8FB7BDE649AF}" srcId="{3DDF78A1-2F8A-4794-8064-12C02C55FB34}" destId="{93ABFB07-3214-48FD-B7B0-43E45ADF6C7A}" srcOrd="0" destOrd="0" parTransId="{76F284A1-36EC-411E-8B92-B2F12963F688}" sibTransId="{441F5BF3-26D5-4F59-875B-653BD011B6BF}"/>
    <dgm:cxn modelId="{9971AB89-FB5B-411D-B1A9-3D49AF67C3B3}" srcId="{0D4C422A-7B59-4B90-A75C-5608A15E7C47}" destId="{33126198-B7AE-41E0-992F-B02A42EBE8DD}" srcOrd="0" destOrd="0" parTransId="{8BD856AB-504A-419C-9534-29D95B13181B}" sibTransId="{9AAE3D66-6DEB-4130-A462-59FBBD8430C1}"/>
    <dgm:cxn modelId="{F8FF0F81-F286-4D6B-A2B4-D90A226E0EF2}" type="presOf" srcId="{93ABFB07-3214-48FD-B7B0-43E45ADF6C7A}" destId="{B4D467D8-7BBD-4308-8126-EE29E56F7553}" srcOrd="0" destOrd="0" presId="urn:microsoft.com/office/officeart/2005/8/layout/chevron2"/>
    <dgm:cxn modelId="{E303C903-59B1-42A9-AB89-5E498166688F}" type="presOf" srcId="{3DDF78A1-2F8A-4794-8064-12C02C55FB34}" destId="{31D2A095-5687-407A-9B86-66F1F4C25CA3}" srcOrd="0" destOrd="0" presId="urn:microsoft.com/office/officeart/2005/8/layout/chevron2"/>
    <dgm:cxn modelId="{88AE55AB-AE6E-407C-9714-3A1C7C3EDEB5}" srcId="{1FCE0B8B-751F-4AEE-A015-796E54FE8295}" destId="{C64B741A-1E1B-4087-B1BF-67187C382488}" srcOrd="0" destOrd="0" parTransId="{9C0AF472-FF0B-47C6-BD55-0109C2D5D620}" sibTransId="{0B98E80E-DEA8-466D-8A0A-DFEF5A641EAC}"/>
    <dgm:cxn modelId="{CAAF4A52-A8C1-43FA-BBFB-497904287507}" type="presOf" srcId="{B77F2255-D759-4688-9358-20E7E8579245}" destId="{2E961F23-CA59-405F-9022-58FBBDE9100A}" srcOrd="0" destOrd="0" presId="urn:microsoft.com/office/officeart/2005/8/layout/chevron2"/>
    <dgm:cxn modelId="{49F2363A-24D7-4241-B17A-688238ABF890}" srcId="{6F5D3CFA-AA86-41B0-BB77-75E2142678EF}" destId="{193F36A1-31C7-4753-B34B-4866FF2BAF04}" srcOrd="0" destOrd="0" parTransId="{532E724B-02BA-4935-B36D-694200C934B0}" sibTransId="{5CC6322B-E9F3-4F22-ABFF-EBAD7EBF5FF7}"/>
    <dgm:cxn modelId="{6A0A11DB-4193-4364-9DC5-8A0FFE800CB3}" type="presOf" srcId="{6F5D3CFA-AA86-41B0-BB77-75E2142678EF}" destId="{C4513355-E569-49C6-A804-FDD0BA0E501E}" srcOrd="0" destOrd="0" presId="urn:microsoft.com/office/officeart/2005/8/layout/chevron2"/>
    <dgm:cxn modelId="{9B67561F-CEE7-4795-B37D-D0F1BEF6A2B6}" type="presOf" srcId="{82E078C5-316F-43D2-B0A4-3081C7A6C983}" destId="{C6228073-583C-49FA-A474-ECDC4A73C25D}" srcOrd="0" destOrd="0" presId="urn:microsoft.com/office/officeart/2005/8/layout/chevron2"/>
    <dgm:cxn modelId="{49DEEB55-D9ED-46B7-9254-9BDEBEB29D23}" srcId="{5E29BB38-B42F-4911-9CBB-FA4BF95E2F7E}" destId="{B77F2255-D759-4688-9358-20E7E8579245}" srcOrd="0" destOrd="0" parTransId="{A8E0B8A1-862B-4995-82C1-831BA412D65B}" sibTransId="{E4B6F38A-FF86-465E-8454-1E84AFE0F59E}"/>
    <dgm:cxn modelId="{F44467DA-E517-495D-8F44-5F522652B8F0}" srcId="{E76DD239-3294-4997-876C-84401524CBBB}" destId="{5E29BB38-B42F-4911-9CBB-FA4BF95E2F7E}" srcOrd="0" destOrd="0" parTransId="{16E9464D-89D2-44E7-AEEE-BB697438681E}" sibTransId="{E7807900-B447-49BF-9B70-AF6084122C99}"/>
    <dgm:cxn modelId="{991514BD-5052-4D5F-A4D3-F0F97AD7C96F}" srcId="{E76DD239-3294-4997-876C-84401524CBBB}" destId="{30FBED03-DD2C-4644-8B98-73924BE3E2FE}" srcOrd="2" destOrd="0" parTransId="{5BCC7512-CA54-435A-89D0-6DFDBCFEFB12}" sibTransId="{D551CF8C-9588-4C57-BB86-653BB977D06C}"/>
    <dgm:cxn modelId="{DE64129B-5E26-4385-BC6E-24CC97449F7C}" type="presOf" srcId="{0D4C422A-7B59-4B90-A75C-5608A15E7C47}" destId="{D1B7886B-2BEE-451F-8D85-ECFAC0FA557B}" srcOrd="0" destOrd="0" presId="urn:microsoft.com/office/officeart/2005/8/layout/chevron2"/>
    <dgm:cxn modelId="{47B18FBD-D881-4D18-A2C2-A86F548FC251}" type="presOf" srcId="{1FCE0B8B-751F-4AEE-A015-796E54FE8295}" destId="{B909D5FD-42F1-407B-86F5-40696EDE422F}" srcOrd="0" destOrd="0" presId="urn:microsoft.com/office/officeart/2005/8/layout/chevron2"/>
    <dgm:cxn modelId="{76B61543-1542-4305-AAFC-0A331DAE7399}" type="presOf" srcId="{193F36A1-31C7-4753-B34B-4866FF2BAF04}" destId="{FB3A2725-27D2-4A28-A4AC-95727FA0A0AC}" srcOrd="0" destOrd="0" presId="urn:microsoft.com/office/officeart/2005/8/layout/chevron2"/>
    <dgm:cxn modelId="{1E3DCD26-546B-4F4E-8957-442817E6B9D1}" srcId="{E76DD239-3294-4997-876C-84401524CBBB}" destId="{3DDF78A1-2F8A-4794-8064-12C02C55FB34}" srcOrd="1" destOrd="0" parTransId="{7858178D-51DB-4F8C-B378-85E113F338E9}" sibTransId="{8DD563A7-B2AC-4FCC-BEB1-75E20E02BAC1}"/>
    <dgm:cxn modelId="{CF2A80B0-1CC5-4964-BDB8-916AE382CDE7}" type="presOf" srcId="{30FBED03-DD2C-4644-8B98-73924BE3E2FE}" destId="{D22256E4-4C3B-461A-A6CB-EC4F31E79F61}" srcOrd="0" destOrd="0" presId="urn:microsoft.com/office/officeart/2005/8/layout/chevron2"/>
    <dgm:cxn modelId="{DE8DB7C2-214B-4F35-9FF3-6AB21FCC44EF}" srcId="{E76DD239-3294-4997-876C-84401524CBBB}" destId="{1FCE0B8B-751F-4AEE-A015-796E54FE8295}" srcOrd="5" destOrd="0" parTransId="{3ABCC5E9-2795-4D9B-BB31-74AC10EFAD19}" sibTransId="{A0A66516-D909-483F-8E79-B322941FD934}"/>
    <dgm:cxn modelId="{FB210F1A-A845-4878-8ACE-D217ACB270F0}" type="presOf" srcId="{33126198-B7AE-41E0-992F-B02A42EBE8DD}" destId="{7EADB21A-9055-4012-9C67-B348EC1C068C}" srcOrd="0" destOrd="0" presId="urn:microsoft.com/office/officeart/2005/8/layout/chevron2"/>
    <dgm:cxn modelId="{607A1264-A604-4E58-8E47-37D70027866E}" type="presOf" srcId="{5E29BB38-B42F-4911-9CBB-FA4BF95E2F7E}" destId="{99299068-36D2-454C-BC1E-3CC14E947249}" srcOrd="0" destOrd="0" presId="urn:microsoft.com/office/officeart/2005/8/layout/chevron2"/>
    <dgm:cxn modelId="{6400F5CB-27DB-41F1-89B0-BC7A13D1D342}" srcId="{E76DD239-3294-4997-876C-84401524CBBB}" destId="{0D4C422A-7B59-4B90-A75C-5608A15E7C47}" srcOrd="3" destOrd="0" parTransId="{193CE382-294C-47AA-ACD2-0D2C5885C201}" sibTransId="{C9A96952-1366-49AF-96AE-0ACD8C665DB4}"/>
    <dgm:cxn modelId="{832F5540-120D-44AA-81D5-309329B2B83F}" type="presParOf" srcId="{D502AA72-42A7-48BA-8BE5-E57A76BC7C36}" destId="{CCE49916-E014-4AF7-969F-59C8DE160ACE}" srcOrd="0" destOrd="0" presId="urn:microsoft.com/office/officeart/2005/8/layout/chevron2"/>
    <dgm:cxn modelId="{9B49F9F8-A8CD-47DF-A7DC-A12BC9EBB875}" type="presParOf" srcId="{CCE49916-E014-4AF7-969F-59C8DE160ACE}" destId="{99299068-36D2-454C-BC1E-3CC14E947249}" srcOrd="0" destOrd="0" presId="urn:microsoft.com/office/officeart/2005/8/layout/chevron2"/>
    <dgm:cxn modelId="{DC9C3303-CC87-47AC-BFEB-E8FE18E30AFE}" type="presParOf" srcId="{CCE49916-E014-4AF7-969F-59C8DE160ACE}" destId="{2E961F23-CA59-405F-9022-58FBBDE9100A}" srcOrd="1" destOrd="0" presId="urn:microsoft.com/office/officeart/2005/8/layout/chevron2"/>
    <dgm:cxn modelId="{5ACD0C03-3BEF-4A73-AD7D-F36B97122EC7}" type="presParOf" srcId="{D502AA72-42A7-48BA-8BE5-E57A76BC7C36}" destId="{3BB63DD0-CA44-4326-BE17-D39457A711E4}" srcOrd="1" destOrd="0" presId="urn:microsoft.com/office/officeart/2005/8/layout/chevron2"/>
    <dgm:cxn modelId="{286EFFE8-1B92-4829-AEB3-F70184459FC8}" type="presParOf" srcId="{D502AA72-42A7-48BA-8BE5-E57A76BC7C36}" destId="{9A986F29-E74C-4EA6-9435-3CA260E21B6D}" srcOrd="2" destOrd="0" presId="urn:microsoft.com/office/officeart/2005/8/layout/chevron2"/>
    <dgm:cxn modelId="{663D09A9-5EB4-4944-8DAB-772B37F8EBB5}" type="presParOf" srcId="{9A986F29-E74C-4EA6-9435-3CA260E21B6D}" destId="{31D2A095-5687-407A-9B86-66F1F4C25CA3}" srcOrd="0" destOrd="0" presId="urn:microsoft.com/office/officeart/2005/8/layout/chevron2"/>
    <dgm:cxn modelId="{52F63C63-8E98-42F8-A887-D7577FCDB0C4}" type="presParOf" srcId="{9A986F29-E74C-4EA6-9435-3CA260E21B6D}" destId="{B4D467D8-7BBD-4308-8126-EE29E56F7553}" srcOrd="1" destOrd="0" presId="urn:microsoft.com/office/officeart/2005/8/layout/chevron2"/>
    <dgm:cxn modelId="{38219228-6FB7-453F-8C99-1FD1405722DA}" type="presParOf" srcId="{D502AA72-42A7-48BA-8BE5-E57A76BC7C36}" destId="{645C73C5-5FFB-43E9-ACD3-520125624E8F}" srcOrd="3" destOrd="0" presId="urn:microsoft.com/office/officeart/2005/8/layout/chevron2"/>
    <dgm:cxn modelId="{A66E8FFA-43D2-4E2D-BC16-7313DC1D1142}" type="presParOf" srcId="{D502AA72-42A7-48BA-8BE5-E57A76BC7C36}" destId="{7B7AB878-F035-49F6-9E6E-D82CDAD53945}" srcOrd="4" destOrd="0" presId="urn:microsoft.com/office/officeart/2005/8/layout/chevron2"/>
    <dgm:cxn modelId="{D3A83899-BFA4-47FA-89BE-1595FB9B7290}" type="presParOf" srcId="{7B7AB878-F035-49F6-9E6E-D82CDAD53945}" destId="{D22256E4-4C3B-461A-A6CB-EC4F31E79F61}" srcOrd="0" destOrd="0" presId="urn:microsoft.com/office/officeart/2005/8/layout/chevron2"/>
    <dgm:cxn modelId="{746E5DF9-A500-4003-9652-0E1D2797116E}" type="presParOf" srcId="{7B7AB878-F035-49F6-9E6E-D82CDAD53945}" destId="{C6228073-583C-49FA-A474-ECDC4A73C25D}" srcOrd="1" destOrd="0" presId="urn:microsoft.com/office/officeart/2005/8/layout/chevron2"/>
    <dgm:cxn modelId="{F97C96C7-EE7A-45D5-8353-A689E5CF0233}" type="presParOf" srcId="{D502AA72-42A7-48BA-8BE5-E57A76BC7C36}" destId="{05400729-650A-4177-AEE9-D1B2B40035CB}" srcOrd="5" destOrd="0" presId="urn:microsoft.com/office/officeart/2005/8/layout/chevron2"/>
    <dgm:cxn modelId="{1910E3CC-1364-4ED0-8B6F-8DE9CA2723BE}" type="presParOf" srcId="{D502AA72-42A7-48BA-8BE5-E57A76BC7C36}" destId="{B8B3EE85-F893-45CD-B9AA-4ED7DF8AC3F3}" srcOrd="6" destOrd="0" presId="urn:microsoft.com/office/officeart/2005/8/layout/chevron2"/>
    <dgm:cxn modelId="{6AB8B748-6C25-426F-8D74-C9D021E04AB1}" type="presParOf" srcId="{B8B3EE85-F893-45CD-B9AA-4ED7DF8AC3F3}" destId="{D1B7886B-2BEE-451F-8D85-ECFAC0FA557B}" srcOrd="0" destOrd="0" presId="urn:microsoft.com/office/officeart/2005/8/layout/chevron2"/>
    <dgm:cxn modelId="{8448CB58-3F66-46FB-B493-B039BEF43A7D}" type="presParOf" srcId="{B8B3EE85-F893-45CD-B9AA-4ED7DF8AC3F3}" destId="{7EADB21A-9055-4012-9C67-B348EC1C068C}" srcOrd="1" destOrd="0" presId="urn:microsoft.com/office/officeart/2005/8/layout/chevron2"/>
    <dgm:cxn modelId="{FD04EAB5-2D16-4C0D-846B-EFE1AE4EE65F}" type="presParOf" srcId="{D502AA72-42A7-48BA-8BE5-E57A76BC7C36}" destId="{B400587C-D278-44E4-9DBD-05ED1402BDE3}" srcOrd="7" destOrd="0" presId="urn:microsoft.com/office/officeart/2005/8/layout/chevron2"/>
    <dgm:cxn modelId="{E08C080F-B8FA-442D-B78C-EC82D5ADE37F}" type="presParOf" srcId="{D502AA72-42A7-48BA-8BE5-E57A76BC7C36}" destId="{283173AA-BE6E-480F-B2F6-8A6A78C6D75B}" srcOrd="8" destOrd="0" presId="urn:microsoft.com/office/officeart/2005/8/layout/chevron2"/>
    <dgm:cxn modelId="{4A8FC76A-7426-4664-AF9E-1E70DCEA9496}" type="presParOf" srcId="{283173AA-BE6E-480F-B2F6-8A6A78C6D75B}" destId="{C4513355-E569-49C6-A804-FDD0BA0E501E}" srcOrd="0" destOrd="0" presId="urn:microsoft.com/office/officeart/2005/8/layout/chevron2"/>
    <dgm:cxn modelId="{101C86D4-4F1C-4853-B304-4F15FDEC3821}" type="presParOf" srcId="{283173AA-BE6E-480F-B2F6-8A6A78C6D75B}" destId="{FB3A2725-27D2-4A28-A4AC-95727FA0A0AC}" srcOrd="1" destOrd="0" presId="urn:microsoft.com/office/officeart/2005/8/layout/chevron2"/>
    <dgm:cxn modelId="{C5C0E844-4612-4902-BDF5-F6471FB0C891}" type="presParOf" srcId="{D502AA72-42A7-48BA-8BE5-E57A76BC7C36}" destId="{D5B117E3-2B61-418B-88F2-A5208A0D6761}" srcOrd="9" destOrd="0" presId="urn:microsoft.com/office/officeart/2005/8/layout/chevron2"/>
    <dgm:cxn modelId="{5FEC6DB8-9D72-4A84-9BB2-CE8B14AC798F}" type="presParOf" srcId="{D502AA72-42A7-48BA-8BE5-E57A76BC7C36}" destId="{5F44D752-5DA6-4476-B3D6-718D35177DFF}" srcOrd="10" destOrd="0" presId="urn:microsoft.com/office/officeart/2005/8/layout/chevron2"/>
    <dgm:cxn modelId="{B2841F46-2F17-4148-AFC9-BCD9AAD28ADE}" type="presParOf" srcId="{5F44D752-5DA6-4476-B3D6-718D35177DFF}" destId="{B909D5FD-42F1-407B-86F5-40696EDE422F}" srcOrd="0" destOrd="0" presId="urn:microsoft.com/office/officeart/2005/8/layout/chevron2"/>
    <dgm:cxn modelId="{84662EEE-6341-4D16-84CB-035886516391}" type="presParOf" srcId="{5F44D752-5DA6-4476-B3D6-718D35177DFF}" destId="{5DD8DA0E-0816-4979-B618-32476E39CD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DD239-3294-4997-876C-84401524CBBB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ar"/>
        </a:p>
      </dgm:t>
    </dgm:pt>
    <dgm:pt modelId="{5E29BB38-B42F-4911-9CBB-FA4BF95E2F7E}">
      <dgm:prSet phldrT="[טקסט]"/>
      <dgm:spPr/>
      <dgm:t>
        <a:bodyPr/>
        <a:lstStyle/>
        <a:p>
          <a:endParaRPr lang="ar" dirty="0"/>
        </a:p>
      </dgm:t>
    </dgm:pt>
    <dgm:pt modelId="{16E9464D-89D2-44E7-AEEE-BB697438681E}" type="parTrans" cxnId="{F44467DA-E517-495D-8F44-5F522652B8F0}">
      <dgm:prSet/>
      <dgm:spPr/>
      <dgm:t>
        <a:bodyPr/>
        <a:lstStyle/>
        <a:p>
          <a:endParaRPr lang="ar"/>
        </a:p>
      </dgm:t>
    </dgm:pt>
    <dgm:pt modelId="{E7807900-B447-49BF-9B70-AF6084122C99}" type="sibTrans" cxnId="{F44467DA-E517-495D-8F44-5F522652B8F0}">
      <dgm:prSet/>
      <dgm:spPr/>
      <dgm:t>
        <a:bodyPr/>
        <a:lstStyle/>
        <a:p>
          <a:endParaRPr lang="ar"/>
        </a:p>
      </dgm:t>
    </dgm:pt>
    <dgm:pt modelId="{3DDF78A1-2F8A-4794-8064-12C02C55FB34}">
      <dgm:prSet phldrT="[טקסט]"/>
      <dgm:spPr/>
      <dgm:t>
        <a:bodyPr/>
        <a:lstStyle/>
        <a:p>
          <a:pPr algn="ctr" rtl="1"/>
          <a:r>
            <a:rPr lang="ar" b="0" i="0" u="none" baseline="0"/>
            <a:t> </a:t>
          </a:r>
          <a:endParaRPr lang="ar" dirty="0"/>
        </a:p>
      </dgm:t>
    </dgm:pt>
    <dgm:pt modelId="{7858178D-51DB-4F8C-B378-85E113F338E9}" type="parTrans" cxnId="{1E3DCD26-546B-4F4E-8957-442817E6B9D1}">
      <dgm:prSet/>
      <dgm:spPr/>
      <dgm:t>
        <a:bodyPr/>
        <a:lstStyle/>
        <a:p>
          <a:endParaRPr lang="ar"/>
        </a:p>
      </dgm:t>
    </dgm:pt>
    <dgm:pt modelId="{8DD563A7-B2AC-4FCC-BEB1-75E20E02BAC1}" type="sibTrans" cxnId="{1E3DCD26-546B-4F4E-8957-442817E6B9D1}">
      <dgm:prSet/>
      <dgm:spPr/>
      <dgm:t>
        <a:bodyPr/>
        <a:lstStyle/>
        <a:p>
          <a:endParaRPr lang="ar"/>
        </a:p>
      </dgm:t>
    </dgm:pt>
    <dgm:pt modelId="{30FBED03-DD2C-4644-8B98-73924BE3E2FE}">
      <dgm:prSet phldrT="[טקסט]"/>
      <dgm:spPr/>
      <dgm:t>
        <a:bodyPr/>
        <a:lstStyle/>
        <a:p>
          <a:pPr algn="ctr" rtl="1"/>
          <a:r>
            <a:rPr lang="ar" b="0" i="0" u="none" baseline="0"/>
            <a:t> </a:t>
          </a:r>
          <a:endParaRPr lang="ar" dirty="0"/>
        </a:p>
      </dgm:t>
    </dgm:pt>
    <dgm:pt modelId="{5BCC7512-CA54-435A-89D0-6DFDBCFEFB12}" type="parTrans" cxnId="{991514BD-5052-4D5F-A4D3-F0F97AD7C96F}">
      <dgm:prSet/>
      <dgm:spPr/>
      <dgm:t>
        <a:bodyPr/>
        <a:lstStyle/>
        <a:p>
          <a:endParaRPr lang="ar"/>
        </a:p>
      </dgm:t>
    </dgm:pt>
    <dgm:pt modelId="{D551CF8C-9588-4C57-BB86-653BB977D06C}" type="sibTrans" cxnId="{991514BD-5052-4D5F-A4D3-F0F97AD7C96F}">
      <dgm:prSet/>
      <dgm:spPr/>
      <dgm:t>
        <a:bodyPr/>
        <a:lstStyle/>
        <a:p>
          <a:endParaRPr lang="ar"/>
        </a:p>
      </dgm:t>
    </dgm:pt>
    <dgm:pt modelId="{0D4C422A-7B59-4B90-A75C-5608A15E7C47}">
      <dgm:prSet phldrT="[טקסט]"/>
      <dgm:spPr/>
      <dgm:t>
        <a:bodyPr/>
        <a:lstStyle/>
        <a:p>
          <a:pPr algn="ctr" rtl="1"/>
          <a:r>
            <a:rPr lang="ar" b="0" i="0" u="none" baseline="0"/>
            <a:t> </a:t>
          </a:r>
          <a:endParaRPr lang="ar" dirty="0"/>
        </a:p>
      </dgm:t>
    </dgm:pt>
    <dgm:pt modelId="{193CE382-294C-47AA-ACD2-0D2C5885C201}" type="parTrans" cxnId="{6400F5CB-27DB-41F1-89B0-BC7A13D1D342}">
      <dgm:prSet/>
      <dgm:spPr/>
      <dgm:t>
        <a:bodyPr/>
        <a:lstStyle/>
        <a:p>
          <a:endParaRPr lang="ar"/>
        </a:p>
      </dgm:t>
    </dgm:pt>
    <dgm:pt modelId="{C9A96952-1366-49AF-96AE-0ACD8C665DB4}" type="sibTrans" cxnId="{6400F5CB-27DB-41F1-89B0-BC7A13D1D342}">
      <dgm:prSet/>
      <dgm:spPr/>
      <dgm:t>
        <a:bodyPr/>
        <a:lstStyle/>
        <a:p>
          <a:endParaRPr lang="ar"/>
        </a:p>
      </dgm:t>
    </dgm:pt>
    <dgm:pt modelId="{6F5D3CFA-AA86-41B0-BB77-75E2142678EF}">
      <dgm:prSet phldrT="[טקסט]"/>
      <dgm:spPr/>
      <dgm:t>
        <a:bodyPr/>
        <a:lstStyle/>
        <a:p>
          <a:pPr algn="ctr" rtl="1"/>
          <a:r>
            <a:rPr lang="ar" b="0" i="0" u="none" baseline="0"/>
            <a:t> </a:t>
          </a:r>
          <a:endParaRPr lang="ar" dirty="0"/>
        </a:p>
      </dgm:t>
    </dgm:pt>
    <dgm:pt modelId="{E511DAF9-44B3-4D01-89AC-747CAC8F682E}" type="parTrans" cxnId="{484A5ABE-2562-422C-A0B7-0D6273451002}">
      <dgm:prSet/>
      <dgm:spPr/>
      <dgm:t>
        <a:bodyPr/>
        <a:lstStyle/>
        <a:p>
          <a:endParaRPr lang="ar"/>
        </a:p>
      </dgm:t>
    </dgm:pt>
    <dgm:pt modelId="{AC49D880-76B0-4684-B781-F899592F9376}" type="sibTrans" cxnId="{484A5ABE-2562-422C-A0B7-0D6273451002}">
      <dgm:prSet/>
      <dgm:spPr/>
      <dgm:t>
        <a:bodyPr/>
        <a:lstStyle/>
        <a:p>
          <a:endParaRPr lang="ar"/>
        </a:p>
      </dgm:t>
    </dgm:pt>
    <dgm:pt modelId="{1FCE0B8B-751F-4AEE-A015-796E54FE8295}">
      <dgm:prSet phldrT="[טקסט]"/>
      <dgm:spPr/>
      <dgm:t>
        <a:bodyPr/>
        <a:lstStyle/>
        <a:p>
          <a:endParaRPr lang="ar" dirty="0"/>
        </a:p>
      </dgm:t>
    </dgm:pt>
    <dgm:pt modelId="{3ABCC5E9-2795-4D9B-BB31-74AC10EFAD19}" type="parTrans" cxnId="{DE8DB7C2-214B-4F35-9FF3-6AB21FCC44EF}">
      <dgm:prSet/>
      <dgm:spPr/>
      <dgm:t>
        <a:bodyPr/>
        <a:lstStyle/>
        <a:p>
          <a:endParaRPr lang="ar"/>
        </a:p>
      </dgm:t>
    </dgm:pt>
    <dgm:pt modelId="{A0A66516-D909-483F-8E79-B322941FD934}" type="sibTrans" cxnId="{DE8DB7C2-214B-4F35-9FF3-6AB21FCC44EF}">
      <dgm:prSet/>
      <dgm:spPr/>
      <dgm:t>
        <a:bodyPr/>
        <a:lstStyle/>
        <a:p>
          <a:endParaRPr lang="ar"/>
        </a:p>
      </dgm:t>
    </dgm:pt>
    <dgm:pt modelId="{B77F2255-D759-4688-9358-20E7E8579245}">
      <dgm:prSet/>
      <dgm:spPr/>
      <dgm:t>
        <a:bodyPr/>
        <a:lstStyle/>
        <a:p>
          <a:pPr algn="r" rtl="1"/>
          <a:r>
            <a:rPr lang="ar" b="0" i="0" u="none" baseline="0" dirty="0"/>
            <a:t>طرح الفكرة</a:t>
          </a:r>
          <a:endParaRPr lang="ar" dirty="0"/>
        </a:p>
      </dgm:t>
    </dgm:pt>
    <dgm:pt modelId="{A8E0B8A1-862B-4995-82C1-831BA412D65B}" type="parTrans" cxnId="{49DEEB55-D9ED-46B7-9254-9BDEBEB29D23}">
      <dgm:prSet/>
      <dgm:spPr/>
      <dgm:t>
        <a:bodyPr/>
        <a:lstStyle/>
        <a:p>
          <a:endParaRPr lang="ar"/>
        </a:p>
      </dgm:t>
    </dgm:pt>
    <dgm:pt modelId="{E4B6F38A-FF86-465E-8454-1E84AFE0F59E}" type="sibTrans" cxnId="{49DEEB55-D9ED-46B7-9254-9BDEBEB29D23}">
      <dgm:prSet/>
      <dgm:spPr/>
      <dgm:t>
        <a:bodyPr/>
        <a:lstStyle/>
        <a:p>
          <a:endParaRPr lang="ar"/>
        </a:p>
      </dgm:t>
    </dgm:pt>
    <dgm:pt modelId="{93ABFB07-3214-48FD-B7B0-43E45ADF6C7A}">
      <dgm:prSet/>
      <dgm:spPr/>
      <dgm:t>
        <a:bodyPr/>
        <a:lstStyle/>
        <a:p>
          <a:pPr algn="r" rtl="1"/>
          <a:r>
            <a:rPr lang="ar" b="0" i="0" u="none" baseline="0" dirty="0"/>
            <a:t>إجراء دراسة</a:t>
          </a:r>
          <a:endParaRPr lang="ar" dirty="0"/>
        </a:p>
      </dgm:t>
    </dgm:pt>
    <dgm:pt modelId="{76F284A1-36EC-411E-8B92-B2F12963F688}" type="parTrans" cxnId="{72B2920C-F530-4BDB-8676-8FB7BDE649AF}">
      <dgm:prSet/>
      <dgm:spPr/>
      <dgm:t>
        <a:bodyPr/>
        <a:lstStyle/>
        <a:p>
          <a:endParaRPr lang="ar"/>
        </a:p>
      </dgm:t>
    </dgm:pt>
    <dgm:pt modelId="{441F5BF3-26D5-4F59-875B-653BD011B6BF}" type="sibTrans" cxnId="{72B2920C-F530-4BDB-8676-8FB7BDE649AF}">
      <dgm:prSet/>
      <dgm:spPr/>
      <dgm:t>
        <a:bodyPr/>
        <a:lstStyle/>
        <a:p>
          <a:endParaRPr lang="ar"/>
        </a:p>
      </dgm:t>
    </dgm:pt>
    <dgm:pt modelId="{82E078C5-316F-43D2-B0A4-3081C7A6C983}">
      <dgm:prSet/>
      <dgm:spPr/>
      <dgm:t>
        <a:bodyPr/>
        <a:lstStyle/>
        <a:p>
          <a:pPr algn="r" rtl="1"/>
          <a:r>
            <a:rPr lang="ar" b="0" i="0" u="none" baseline="0" dirty="0"/>
            <a:t>تخطيط المنتج</a:t>
          </a:r>
          <a:endParaRPr lang="ar" dirty="0"/>
        </a:p>
      </dgm:t>
    </dgm:pt>
    <dgm:pt modelId="{A2287B1E-C2F2-4293-BB0D-4EEC049DEE0E}" type="parTrans" cxnId="{679CFA90-2D20-435A-8F7E-315559C629CC}">
      <dgm:prSet/>
      <dgm:spPr/>
      <dgm:t>
        <a:bodyPr/>
        <a:lstStyle/>
        <a:p>
          <a:endParaRPr lang="ar"/>
        </a:p>
      </dgm:t>
    </dgm:pt>
    <dgm:pt modelId="{687B0C41-6406-409C-94E1-307B3034EECA}" type="sibTrans" cxnId="{679CFA90-2D20-435A-8F7E-315559C629CC}">
      <dgm:prSet/>
      <dgm:spPr/>
      <dgm:t>
        <a:bodyPr/>
        <a:lstStyle/>
        <a:p>
          <a:endParaRPr lang="ar"/>
        </a:p>
      </dgm:t>
    </dgm:pt>
    <dgm:pt modelId="{33126198-B7AE-41E0-992F-B02A42EBE8DD}">
      <dgm:prSet/>
      <dgm:spPr/>
      <dgm:t>
        <a:bodyPr/>
        <a:lstStyle/>
        <a:p>
          <a:pPr algn="r" rtl="1"/>
          <a:r>
            <a:rPr lang="ar" b="0" i="0" u="none" baseline="0" dirty="0"/>
            <a:t>تحديد الأشخاص القادرين على المساعدة</a:t>
          </a:r>
          <a:endParaRPr lang="ar" dirty="0"/>
        </a:p>
      </dgm:t>
    </dgm:pt>
    <dgm:pt modelId="{8BD856AB-504A-419C-9534-29D95B13181B}" type="parTrans" cxnId="{9971AB89-FB5B-411D-B1A9-3D49AF67C3B3}">
      <dgm:prSet/>
      <dgm:spPr/>
      <dgm:t>
        <a:bodyPr/>
        <a:lstStyle/>
        <a:p>
          <a:endParaRPr lang="ar"/>
        </a:p>
      </dgm:t>
    </dgm:pt>
    <dgm:pt modelId="{9AAE3D66-6DEB-4130-A462-59FBBD8430C1}" type="sibTrans" cxnId="{9971AB89-FB5B-411D-B1A9-3D49AF67C3B3}">
      <dgm:prSet/>
      <dgm:spPr/>
      <dgm:t>
        <a:bodyPr/>
        <a:lstStyle/>
        <a:p>
          <a:endParaRPr lang="ar"/>
        </a:p>
      </dgm:t>
    </dgm:pt>
    <dgm:pt modelId="{193F36A1-31C7-4753-B34B-4866FF2BAF04}">
      <dgm:prSet/>
      <dgm:spPr/>
      <dgm:t>
        <a:bodyPr/>
        <a:lstStyle/>
        <a:p>
          <a:pPr algn="r" rtl="1"/>
          <a:r>
            <a:rPr lang="ar" b="0" i="0" u="none" baseline="0" dirty="0"/>
            <a:t>إنتاج المنتج</a:t>
          </a:r>
          <a:endParaRPr lang="ar" dirty="0"/>
        </a:p>
      </dgm:t>
    </dgm:pt>
    <dgm:pt modelId="{532E724B-02BA-4935-B36D-694200C934B0}" type="parTrans" cxnId="{49F2363A-24D7-4241-B17A-688238ABF890}">
      <dgm:prSet/>
      <dgm:spPr/>
      <dgm:t>
        <a:bodyPr/>
        <a:lstStyle/>
        <a:p>
          <a:endParaRPr lang="ar"/>
        </a:p>
      </dgm:t>
    </dgm:pt>
    <dgm:pt modelId="{5CC6322B-E9F3-4F22-ABFF-EBAD7EBF5FF7}" type="sibTrans" cxnId="{49F2363A-24D7-4241-B17A-688238ABF890}">
      <dgm:prSet/>
      <dgm:spPr/>
      <dgm:t>
        <a:bodyPr/>
        <a:lstStyle/>
        <a:p>
          <a:endParaRPr lang="ar"/>
        </a:p>
      </dgm:t>
    </dgm:pt>
    <dgm:pt modelId="{C64B741A-1E1B-4087-B1BF-67187C382488}">
      <dgm:prSet/>
      <dgm:spPr/>
      <dgm:t>
        <a:bodyPr/>
        <a:lstStyle/>
        <a:p>
          <a:pPr algn="r" rtl="1"/>
          <a:r>
            <a:rPr lang="ar" b="0" i="0" u="none" baseline="0" dirty="0"/>
            <a:t>تحسين المنتج</a:t>
          </a:r>
          <a:endParaRPr lang="ar" dirty="0"/>
        </a:p>
      </dgm:t>
    </dgm:pt>
    <dgm:pt modelId="{9C0AF472-FF0B-47C6-BD55-0109C2D5D620}" type="parTrans" cxnId="{88AE55AB-AE6E-407C-9714-3A1C7C3EDEB5}">
      <dgm:prSet/>
      <dgm:spPr/>
      <dgm:t>
        <a:bodyPr/>
        <a:lstStyle/>
        <a:p>
          <a:endParaRPr lang="ar"/>
        </a:p>
      </dgm:t>
    </dgm:pt>
    <dgm:pt modelId="{0B98E80E-DEA8-466D-8A0A-DFEF5A641EAC}" type="sibTrans" cxnId="{88AE55AB-AE6E-407C-9714-3A1C7C3EDEB5}">
      <dgm:prSet/>
      <dgm:spPr/>
      <dgm:t>
        <a:bodyPr/>
        <a:lstStyle/>
        <a:p>
          <a:endParaRPr lang="ar"/>
        </a:p>
      </dgm:t>
    </dgm:pt>
    <dgm:pt modelId="{D502AA72-42A7-48BA-8BE5-E57A76BC7C36}" type="pres">
      <dgm:prSet presAssocID="{E76DD239-3294-4997-876C-84401524CBBB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E49916-E014-4AF7-969F-59C8DE160ACE}" type="pres">
      <dgm:prSet presAssocID="{5E29BB38-B42F-4911-9CBB-FA4BF95E2F7E}" presName="composite" presStyleCnt="0"/>
      <dgm:spPr/>
    </dgm:pt>
    <dgm:pt modelId="{99299068-36D2-454C-BC1E-3CC14E947249}" type="pres">
      <dgm:prSet presAssocID="{5E29BB38-B42F-4911-9CBB-FA4BF95E2F7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61F23-CA59-405F-9022-58FBBDE9100A}" type="pres">
      <dgm:prSet presAssocID="{5E29BB38-B42F-4911-9CBB-FA4BF95E2F7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63DD0-CA44-4326-BE17-D39457A711E4}" type="pres">
      <dgm:prSet presAssocID="{E7807900-B447-49BF-9B70-AF6084122C99}" presName="sp" presStyleCnt="0"/>
      <dgm:spPr/>
    </dgm:pt>
    <dgm:pt modelId="{9A986F29-E74C-4EA6-9435-3CA260E21B6D}" type="pres">
      <dgm:prSet presAssocID="{3DDF78A1-2F8A-4794-8064-12C02C55FB34}" presName="composite" presStyleCnt="0"/>
      <dgm:spPr/>
    </dgm:pt>
    <dgm:pt modelId="{31D2A095-5687-407A-9B86-66F1F4C25CA3}" type="pres">
      <dgm:prSet presAssocID="{3DDF78A1-2F8A-4794-8064-12C02C55FB3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467D8-7BBD-4308-8126-EE29E56F7553}" type="pres">
      <dgm:prSet presAssocID="{3DDF78A1-2F8A-4794-8064-12C02C55FB3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C73C5-5FFB-43E9-ACD3-520125624E8F}" type="pres">
      <dgm:prSet presAssocID="{8DD563A7-B2AC-4FCC-BEB1-75E20E02BAC1}" presName="sp" presStyleCnt="0"/>
      <dgm:spPr/>
    </dgm:pt>
    <dgm:pt modelId="{7B7AB878-F035-49F6-9E6E-D82CDAD53945}" type="pres">
      <dgm:prSet presAssocID="{30FBED03-DD2C-4644-8B98-73924BE3E2FE}" presName="composite" presStyleCnt="0"/>
      <dgm:spPr/>
    </dgm:pt>
    <dgm:pt modelId="{D22256E4-4C3B-461A-A6CB-EC4F31E79F61}" type="pres">
      <dgm:prSet presAssocID="{30FBED03-DD2C-4644-8B98-73924BE3E2F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28073-583C-49FA-A474-ECDC4A73C25D}" type="pres">
      <dgm:prSet presAssocID="{30FBED03-DD2C-4644-8B98-73924BE3E2F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00729-650A-4177-AEE9-D1B2B40035CB}" type="pres">
      <dgm:prSet presAssocID="{D551CF8C-9588-4C57-BB86-653BB977D06C}" presName="sp" presStyleCnt="0"/>
      <dgm:spPr/>
    </dgm:pt>
    <dgm:pt modelId="{B8B3EE85-F893-45CD-B9AA-4ED7DF8AC3F3}" type="pres">
      <dgm:prSet presAssocID="{0D4C422A-7B59-4B90-A75C-5608A15E7C47}" presName="composite" presStyleCnt="0"/>
      <dgm:spPr/>
    </dgm:pt>
    <dgm:pt modelId="{D1B7886B-2BEE-451F-8D85-ECFAC0FA557B}" type="pres">
      <dgm:prSet presAssocID="{0D4C422A-7B59-4B90-A75C-5608A15E7C4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DB21A-9055-4012-9C67-B348EC1C068C}" type="pres">
      <dgm:prSet presAssocID="{0D4C422A-7B59-4B90-A75C-5608A15E7C4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0587C-D278-44E4-9DBD-05ED1402BDE3}" type="pres">
      <dgm:prSet presAssocID="{C9A96952-1366-49AF-96AE-0ACD8C665DB4}" presName="sp" presStyleCnt="0"/>
      <dgm:spPr/>
    </dgm:pt>
    <dgm:pt modelId="{283173AA-BE6E-480F-B2F6-8A6A78C6D75B}" type="pres">
      <dgm:prSet presAssocID="{6F5D3CFA-AA86-41B0-BB77-75E2142678EF}" presName="composite" presStyleCnt="0"/>
      <dgm:spPr/>
    </dgm:pt>
    <dgm:pt modelId="{C4513355-E569-49C6-A804-FDD0BA0E501E}" type="pres">
      <dgm:prSet presAssocID="{6F5D3CFA-AA86-41B0-BB77-75E2142678E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A2725-27D2-4A28-A4AC-95727FA0A0AC}" type="pres">
      <dgm:prSet presAssocID="{6F5D3CFA-AA86-41B0-BB77-75E2142678E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117E3-2B61-418B-88F2-A5208A0D6761}" type="pres">
      <dgm:prSet presAssocID="{AC49D880-76B0-4684-B781-F899592F9376}" presName="sp" presStyleCnt="0"/>
      <dgm:spPr/>
    </dgm:pt>
    <dgm:pt modelId="{5F44D752-5DA6-4476-B3D6-718D35177DFF}" type="pres">
      <dgm:prSet presAssocID="{1FCE0B8B-751F-4AEE-A015-796E54FE8295}" presName="composite" presStyleCnt="0"/>
      <dgm:spPr/>
    </dgm:pt>
    <dgm:pt modelId="{B909D5FD-42F1-407B-86F5-40696EDE422F}" type="pres">
      <dgm:prSet presAssocID="{1FCE0B8B-751F-4AEE-A015-796E54FE829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8DA0E-0816-4979-B618-32476E39CD45}" type="pres">
      <dgm:prSet presAssocID="{1FCE0B8B-751F-4AEE-A015-796E54FE829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C9CC8C-7976-4FBD-8A8F-89DE8F22B73B}" type="presOf" srcId="{E76DD239-3294-4997-876C-84401524CBBB}" destId="{D502AA72-42A7-48BA-8BE5-E57A76BC7C36}" srcOrd="0" destOrd="0" presId="urn:microsoft.com/office/officeart/2005/8/layout/chevron2"/>
    <dgm:cxn modelId="{484A5ABE-2562-422C-A0B7-0D6273451002}" srcId="{E76DD239-3294-4997-876C-84401524CBBB}" destId="{6F5D3CFA-AA86-41B0-BB77-75E2142678EF}" srcOrd="4" destOrd="0" parTransId="{E511DAF9-44B3-4D01-89AC-747CAC8F682E}" sibTransId="{AC49D880-76B0-4684-B781-F899592F9376}"/>
    <dgm:cxn modelId="{0CA81C5C-BA7A-48E5-B591-A2B22A0DD033}" type="presOf" srcId="{1FCE0B8B-751F-4AEE-A015-796E54FE8295}" destId="{B909D5FD-42F1-407B-86F5-40696EDE422F}" srcOrd="0" destOrd="0" presId="urn:microsoft.com/office/officeart/2005/8/layout/chevron2"/>
    <dgm:cxn modelId="{679CFA90-2D20-435A-8F7E-315559C629CC}" srcId="{30FBED03-DD2C-4644-8B98-73924BE3E2FE}" destId="{82E078C5-316F-43D2-B0A4-3081C7A6C983}" srcOrd="0" destOrd="0" parTransId="{A2287B1E-C2F2-4293-BB0D-4EEC049DEE0E}" sibTransId="{687B0C41-6406-409C-94E1-307B3034EECA}"/>
    <dgm:cxn modelId="{72B2920C-F530-4BDB-8676-8FB7BDE649AF}" srcId="{3DDF78A1-2F8A-4794-8064-12C02C55FB34}" destId="{93ABFB07-3214-48FD-B7B0-43E45ADF6C7A}" srcOrd="0" destOrd="0" parTransId="{76F284A1-36EC-411E-8B92-B2F12963F688}" sibTransId="{441F5BF3-26D5-4F59-875B-653BD011B6BF}"/>
    <dgm:cxn modelId="{9971AB89-FB5B-411D-B1A9-3D49AF67C3B3}" srcId="{0D4C422A-7B59-4B90-A75C-5608A15E7C47}" destId="{33126198-B7AE-41E0-992F-B02A42EBE8DD}" srcOrd="0" destOrd="0" parTransId="{8BD856AB-504A-419C-9534-29D95B13181B}" sibTransId="{9AAE3D66-6DEB-4130-A462-59FBBD8430C1}"/>
    <dgm:cxn modelId="{88AE55AB-AE6E-407C-9714-3A1C7C3EDEB5}" srcId="{1FCE0B8B-751F-4AEE-A015-796E54FE8295}" destId="{C64B741A-1E1B-4087-B1BF-67187C382488}" srcOrd="0" destOrd="0" parTransId="{9C0AF472-FF0B-47C6-BD55-0109C2D5D620}" sibTransId="{0B98E80E-DEA8-466D-8A0A-DFEF5A641EAC}"/>
    <dgm:cxn modelId="{E5B52C8F-8A4A-4000-8E81-152AA898CA6E}" type="presOf" srcId="{33126198-B7AE-41E0-992F-B02A42EBE8DD}" destId="{7EADB21A-9055-4012-9C67-B348EC1C068C}" srcOrd="0" destOrd="0" presId="urn:microsoft.com/office/officeart/2005/8/layout/chevron2"/>
    <dgm:cxn modelId="{49F2363A-24D7-4241-B17A-688238ABF890}" srcId="{6F5D3CFA-AA86-41B0-BB77-75E2142678EF}" destId="{193F36A1-31C7-4753-B34B-4866FF2BAF04}" srcOrd="0" destOrd="0" parTransId="{532E724B-02BA-4935-B36D-694200C934B0}" sibTransId="{5CC6322B-E9F3-4F22-ABFF-EBAD7EBF5FF7}"/>
    <dgm:cxn modelId="{BBFBD4BD-0603-49CB-A85D-3520F6CD2DB6}" type="presOf" srcId="{B77F2255-D759-4688-9358-20E7E8579245}" destId="{2E961F23-CA59-405F-9022-58FBBDE9100A}" srcOrd="0" destOrd="0" presId="urn:microsoft.com/office/officeart/2005/8/layout/chevron2"/>
    <dgm:cxn modelId="{4D15E08D-96CB-453F-A478-93DDB5130074}" type="presOf" srcId="{82E078C5-316F-43D2-B0A4-3081C7A6C983}" destId="{C6228073-583C-49FA-A474-ECDC4A73C25D}" srcOrd="0" destOrd="0" presId="urn:microsoft.com/office/officeart/2005/8/layout/chevron2"/>
    <dgm:cxn modelId="{8543105E-9AAD-4AD9-B4E6-E9D70E77DCEB}" type="presOf" srcId="{5E29BB38-B42F-4911-9CBB-FA4BF95E2F7E}" destId="{99299068-36D2-454C-BC1E-3CC14E947249}" srcOrd="0" destOrd="0" presId="urn:microsoft.com/office/officeart/2005/8/layout/chevron2"/>
    <dgm:cxn modelId="{49DEEB55-D9ED-46B7-9254-9BDEBEB29D23}" srcId="{5E29BB38-B42F-4911-9CBB-FA4BF95E2F7E}" destId="{B77F2255-D759-4688-9358-20E7E8579245}" srcOrd="0" destOrd="0" parTransId="{A8E0B8A1-862B-4995-82C1-831BA412D65B}" sibTransId="{E4B6F38A-FF86-465E-8454-1E84AFE0F59E}"/>
    <dgm:cxn modelId="{A94DCC79-B11C-45E9-B953-D6908A28F628}" type="presOf" srcId="{0D4C422A-7B59-4B90-A75C-5608A15E7C47}" destId="{D1B7886B-2BEE-451F-8D85-ECFAC0FA557B}" srcOrd="0" destOrd="0" presId="urn:microsoft.com/office/officeart/2005/8/layout/chevron2"/>
    <dgm:cxn modelId="{7CA79502-0091-4B52-9C73-59F15E74975D}" type="presOf" srcId="{93ABFB07-3214-48FD-B7B0-43E45ADF6C7A}" destId="{B4D467D8-7BBD-4308-8126-EE29E56F7553}" srcOrd="0" destOrd="0" presId="urn:microsoft.com/office/officeart/2005/8/layout/chevron2"/>
    <dgm:cxn modelId="{F44467DA-E517-495D-8F44-5F522652B8F0}" srcId="{E76DD239-3294-4997-876C-84401524CBBB}" destId="{5E29BB38-B42F-4911-9CBB-FA4BF95E2F7E}" srcOrd="0" destOrd="0" parTransId="{16E9464D-89D2-44E7-AEEE-BB697438681E}" sibTransId="{E7807900-B447-49BF-9B70-AF6084122C99}"/>
    <dgm:cxn modelId="{991514BD-5052-4D5F-A4D3-F0F97AD7C96F}" srcId="{E76DD239-3294-4997-876C-84401524CBBB}" destId="{30FBED03-DD2C-4644-8B98-73924BE3E2FE}" srcOrd="2" destOrd="0" parTransId="{5BCC7512-CA54-435A-89D0-6DFDBCFEFB12}" sibTransId="{D551CF8C-9588-4C57-BB86-653BB977D06C}"/>
    <dgm:cxn modelId="{E43BD7C5-81F1-446C-B844-92B8C0109719}" type="presOf" srcId="{3DDF78A1-2F8A-4794-8064-12C02C55FB34}" destId="{31D2A095-5687-407A-9B86-66F1F4C25CA3}" srcOrd="0" destOrd="0" presId="urn:microsoft.com/office/officeart/2005/8/layout/chevron2"/>
    <dgm:cxn modelId="{1E3DCD26-546B-4F4E-8957-442817E6B9D1}" srcId="{E76DD239-3294-4997-876C-84401524CBBB}" destId="{3DDF78A1-2F8A-4794-8064-12C02C55FB34}" srcOrd="1" destOrd="0" parTransId="{7858178D-51DB-4F8C-B378-85E113F338E9}" sibTransId="{8DD563A7-B2AC-4FCC-BEB1-75E20E02BAC1}"/>
    <dgm:cxn modelId="{B4975615-124B-4AB4-AA73-63D3F16AA049}" type="presOf" srcId="{30FBED03-DD2C-4644-8B98-73924BE3E2FE}" destId="{D22256E4-4C3B-461A-A6CB-EC4F31E79F61}" srcOrd="0" destOrd="0" presId="urn:microsoft.com/office/officeart/2005/8/layout/chevron2"/>
    <dgm:cxn modelId="{5ED3CE5F-7E24-4972-B34A-219C08168490}" type="presOf" srcId="{C64B741A-1E1B-4087-B1BF-67187C382488}" destId="{5DD8DA0E-0816-4979-B618-32476E39CD45}" srcOrd="0" destOrd="0" presId="urn:microsoft.com/office/officeart/2005/8/layout/chevron2"/>
    <dgm:cxn modelId="{D089073E-862E-4483-9059-56C8D83B93DC}" type="presOf" srcId="{193F36A1-31C7-4753-B34B-4866FF2BAF04}" destId="{FB3A2725-27D2-4A28-A4AC-95727FA0A0AC}" srcOrd="0" destOrd="0" presId="urn:microsoft.com/office/officeart/2005/8/layout/chevron2"/>
    <dgm:cxn modelId="{B6591695-D519-45C4-AFF0-6AD34DB827AF}" type="presOf" srcId="{6F5D3CFA-AA86-41B0-BB77-75E2142678EF}" destId="{C4513355-E569-49C6-A804-FDD0BA0E501E}" srcOrd="0" destOrd="0" presId="urn:microsoft.com/office/officeart/2005/8/layout/chevron2"/>
    <dgm:cxn modelId="{DE8DB7C2-214B-4F35-9FF3-6AB21FCC44EF}" srcId="{E76DD239-3294-4997-876C-84401524CBBB}" destId="{1FCE0B8B-751F-4AEE-A015-796E54FE8295}" srcOrd="5" destOrd="0" parTransId="{3ABCC5E9-2795-4D9B-BB31-74AC10EFAD19}" sibTransId="{A0A66516-D909-483F-8E79-B322941FD934}"/>
    <dgm:cxn modelId="{6400F5CB-27DB-41F1-89B0-BC7A13D1D342}" srcId="{E76DD239-3294-4997-876C-84401524CBBB}" destId="{0D4C422A-7B59-4B90-A75C-5608A15E7C47}" srcOrd="3" destOrd="0" parTransId="{193CE382-294C-47AA-ACD2-0D2C5885C201}" sibTransId="{C9A96952-1366-49AF-96AE-0ACD8C665DB4}"/>
    <dgm:cxn modelId="{81EB1967-62AB-4085-9819-3A0083722EF2}" type="presParOf" srcId="{D502AA72-42A7-48BA-8BE5-E57A76BC7C36}" destId="{CCE49916-E014-4AF7-969F-59C8DE160ACE}" srcOrd="0" destOrd="0" presId="urn:microsoft.com/office/officeart/2005/8/layout/chevron2"/>
    <dgm:cxn modelId="{8AD56FB5-F924-4EDB-B111-050F113FB64D}" type="presParOf" srcId="{CCE49916-E014-4AF7-969F-59C8DE160ACE}" destId="{99299068-36D2-454C-BC1E-3CC14E947249}" srcOrd="0" destOrd="0" presId="urn:microsoft.com/office/officeart/2005/8/layout/chevron2"/>
    <dgm:cxn modelId="{0E04BEC2-EF57-4654-8DFF-8FF044AC51DE}" type="presParOf" srcId="{CCE49916-E014-4AF7-969F-59C8DE160ACE}" destId="{2E961F23-CA59-405F-9022-58FBBDE9100A}" srcOrd="1" destOrd="0" presId="urn:microsoft.com/office/officeart/2005/8/layout/chevron2"/>
    <dgm:cxn modelId="{22CB1874-252A-409A-A88D-7B93C1804DF4}" type="presParOf" srcId="{D502AA72-42A7-48BA-8BE5-E57A76BC7C36}" destId="{3BB63DD0-CA44-4326-BE17-D39457A711E4}" srcOrd="1" destOrd="0" presId="urn:microsoft.com/office/officeart/2005/8/layout/chevron2"/>
    <dgm:cxn modelId="{DA4DBB71-EF3A-4461-96AA-D556CA80EFDF}" type="presParOf" srcId="{D502AA72-42A7-48BA-8BE5-E57A76BC7C36}" destId="{9A986F29-E74C-4EA6-9435-3CA260E21B6D}" srcOrd="2" destOrd="0" presId="urn:microsoft.com/office/officeart/2005/8/layout/chevron2"/>
    <dgm:cxn modelId="{5DE88CAB-D385-4D52-8599-2D49148C99A0}" type="presParOf" srcId="{9A986F29-E74C-4EA6-9435-3CA260E21B6D}" destId="{31D2A095-5687-407A-9B86-66F1F4C25CA3}" srcOrd="0" destOrd="0" presId="urn:microsoft.com/office/officeart/2005/8/layout/chevron2"/>
    <dgm:cxn modelId="{290DB9EE-B46D-44F8-BF86-F4D383AD8542}" type="presParOf" srcId="{9A986F29-E74C-4EA6-9435-3CA260E21B6D}" destId="{B4D467D8-7BBD-4308-8126-EE29E56F7553}" srcOrd="1" destOrd="0" presId="urn:microsoft.com/office/officeart/2005/8/layout/chevron2"/>
    <dgm:cxn modelId="{4BBAC7C9-4EE2-420F-8E17-5697079AB779}" type="presParOf" srcId="{D502AA72-42A7-48BA-8BE5-E57A76BC7C36}" destId="{645C73C5-5FFB-43E9-ACD3-520125624E8F}" srcOrd="3" destOrd="0" presId="urn:microsoft.com/office/officeart/2005/8/layout/chevron2"/>
    <dgm:cxn modelId="{1CCDD535-D1D8-43B9-A99E-EEA48E6ED8BE}" type="presParOf" srcId="{D502AA72-42A7-48BA-8BE5-E57A76BC7C36}" destId="{7B7AB878-F035-49F6-9E6E-D82CDAD53945}" srcOrd="4" destOrd="0" presId="urn:microsoft.com/office/officeart/2005/8/layout/chevron2"/>
    <dgm:cxn modelId="{98A72EE8-40E6-429E-91BC-9CDD75C29706}" type="presParOf" srcId="{7B7AB878-F035-49F6-9E6E-D82CDAD53945}" destId="{D22256E4-4C3B-461A-A6CB-EC4F31E79F61}" srcOrd="0" destOrd="0" presId="urn:microsoft.com/office/officeart/2005/8/layout/chevron2"/>
    <dgm:cxn modelId="{80255B79-7A4F-4D7B-BC7A-00DD77B85317}" type="presParOf" srcId="{7B7AB878-F035-49F6-9E6E-D82CDAD53945}" destId="{C6228073-583C-49FA-A474-ECDC4A73C25D}" srcOrd="1" destOrd="0" presId="urn:microsoft.com/office/officeart/2005/8/layout/chevron2"/>
    <dgm:cxn modelId="{BEF95704-AB3B-42BC-B0C7-927907A73BE8}" type="presParOf" srcId="{D502AA72-42A7-48BA-8BE5-E57A76BC7C36}" destId="{05400729-650A-4177-AEE9-D1B2B40035CB}" srcOrd="5" destOrd="0" presId="urn:microsoft.com/office/officeart/2005/8/layout/chevron2"/>
    <dgm:cxn modelId="{7E626638-B8D3-4BA1-BAEC-F9BBCB6004E5}" type="presParOf" srcId="{D502AA72-42A7-48BA-8BE5-E57A76BC7C36}" destId="{B8B3EE85-F893-45CD-B9AA-4ED7DF8AC3F3}" srcOrd="6" destOrd="0" presId="urn:microsoft.com/office/officeart/2005/8/layout/chevron2"/>
    <dgm:cxn modelId="{C0C6C570-8047-4876-A552-53E75A24C00D}" type="presParOf" srcId="{B8B3EE85-F893-45CD-B9AA-4ED7DF8AC3F3}" destId="{D1B7886B-2BEE-451F-8D85-ECFAC0FA557B}" srcOrd="0" destOrd="0" presId="urn:microsoft.com/office/officeart/2005/8/layout/chevron2"/>
    <dgm:cxn modelId="{707ADC94-CBD8-46B8-A973-E1D796BD3E79}" type="presParOf" srcId="{B8B3EE85-F893-45CD-B9AA-4ED7DF8AC3F3}" destId="{7EADB21A-9055-4012-9C67-B348EC1C068C}" srcOrd="1" destOrd="0" presId="urn:microsoft.com/office/officeart/2005/8/layout/chevron2"/>
    <dgm:cxn modelId="{E5081CFD-E668-4629-A6BC-CF1FA1ABBEAE}" type="presParOf" srcId="{D502AA72-42A7-48BA-8BE5-E57A76BC7C36}" destId="{B400587C-D278-44E4-9DBD-05ED1402BDE3}" srcOrd="7" destOrd="0" presId="urn:microsoft.com/office/officeart/2005/8/layout/chevron2"/>
    <dgm:cxn modelId="{383A1436-3C8A-419F-8560-1E491A468691}" type="presParOf" srcId="{D502AA72-42A7-48BA-8BE5-E57A76BC7C36}" destId="{283173AA-BE6E-480F-B2F6-8A6A78C6D75B}" srcOrd="8" destOrd="0" presId="urn:microsoft.com/office/officeart/2005/8/layout/chevron2"/>
    <dgm:cxn modelId="{A4B9E089-AAA5-4B3E-8768-8123D93DBD84}" type="presParOf" srcId="{283173AA-BE6E-480F-B2F6-8A6A78C6D75B}" destId="{C4513355-E569-49C6-A804-FDD0BA0E501E}" srcOrd="0" destOrd="0" presId="urn:microsoft.com/office/officeart/2005/8/layout/chevron2"/>
    <dgm:cxn modelId="{01EBBE03-B23C-4274-8600-944D3EA8CE4C}" type="presParOf" srcId="{283173AA-BE6E-480F-B2F6-8A6A78C6D75B}" destId="{FB3A2725-27D2-4A28-A4AC-95727FA0A0AC}" srcOrd="1" destOrd="0" presId="urn:microsoft.com/office/officeart/2005/8/layout/chevron2"/>
    <dgm:cxn modelId="{B1561520-D9BC-4F1C-82DA-E61F2509942A}" type="presParOf" srcId="{D502AA72-42A7-48BA-8BE5-E57A76BC7C36}" destId="{D5B117E3-2B61-418B-88F2-A5208A0D6761}" srcOrd="9" destOrd="0" presId="urn:microsoft.com/office/officeart/2005/8/layout/chevron2"/>
    <dgm:cxn modelId="{45BA7693-98AD-4AFB-9715-8687FC7B19F2}" type="presParOf" srcId="{D502AA72-42A7-48BA-8BE5-E57A76BC7C36}" destId="{5F44D752-5DA6-4476-B3D6-718D35177DFF}" srcOrd="10" destOrd="0" presId="urn:microsoft.com/office/officeart/2005/8/layout/chevron2"/>
    <dgm:cxn modelId="{9F0C0541-EDD4-447B-89BF-DDCF357B4C1E}" type="presParOf" srcId="{5F44D752-5DA6-4476-B3D6-718D35177DFF}" destId="{B909D5FD-42F1-407B-86F5-40696EDE422F}" srcOrd="0" destOrd="0" presId="urn:microsoft.com/office/officeart/2005/8/layout/chevron2"/>
    <dgm:cxn modelId="{35F88370-7B4B-4DE9-9AD1-22F689F7260B}" type="presParOf" srcId="{5F44D752-5DA6-4476-B3D6-718D35177DFF}" destId="{5DD8DA0E-0816-4979-B618-32476E39CD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/>
          <p:cNvSpPr/>
          <p:nvPr userDrawn="1"/>
        </p:nvSpPr>
        <p:spPr>
          <a:xfrm>
            <a:off x="0" y="5828821"/>
            <a:ext cx="9144000" cy="102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050" y="5991002"/>
            <a:ext cx="1070742" cy="719236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90" y="6131495"/>
            <a:ext cx="1123728" cy="65493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3" y="6335642"/>
            <a:ext cx="990597" cy="374596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39" y="-28763"/>
            <a:ext cx="2518916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תמונה 22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057" y="-28763"/>
            <a:ext cx="625367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תמונה 2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30" y="-28763"/>
            <a:ext cx="4604598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5" name="מלבן 24"/>
          <p:cNvSpPr/>
          <p:nvPr userDrawn="1"/>
        </p:nvSpPr>
        <p:spPr>
          <a:xfrm>
            <a:off x="2595715" y="-28763"/>
            <a:ext cx="6548285" cy="5857585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765" y="1370165"/>
            <a:ext cx="5519585" cy="1742997"/>
          </a:xfrm>
        </p:spPr>
        <p:txBody>
          <a:bodyPr anchor="ctr">
            <a:normAutofit/>
          </a:bodyPr>
          <a:lstStyle>
            <a:lvl1pPr algn="r" rtl="0">
              <a:defRPr sz="4500" b="1"/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5765" y="3121863"/>
            <a:ext cx="5519585" cy="1655762"/>
          </a:xfrm>
        </p:spPr>
        <p:txBody>
          <a:bodyPr/>
          <a:lstStyle>
            <a:lvl1pPr marL="0" indent="0" algn="r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63" name="TextBox 62"/>
          <p:cNvSpPr txBox="1"/>
          <p:nvPr userDrawn="1"/>
        </p:nvSpPr>
        <p:spPr>
          <a:xfrm>
            <a:off x="251906" y="5459489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יוזמים  </a:t>
            </a:r>
            <a:r>
              <a:rPr lang="ar-AE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نبادر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3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>
            <a:lvl1pPr>
              <a:defRPr sz="3500" b="1"/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0498"/>
            <a:ext cx="7886700" cy="3966907"/>
          </a:xfrm>
        </p:spPr>
        <p:txBody>
          <a:bodyPr>
            <a:normAutofit/>
          </a:bodyPr>
          <a:lstStyle>
            <a:lvl1pPr>
              <a:buClr>
                <a:srgbClr val="74972C"/>
              </a:buClr>
              <a:defRPr sz="2400"/>
            </a:lvl1pPr>
            <a:lvl2pPr>
              <a:buClr>
                <a:srgbClr val="74972C"/>
              </a:buClr>
              <a:defRPr sz="2000"/>
            </a:lvl2pPr>
            <a:lvl3pPr>
              <a:buClr>
                <a:srgbClr val="74972C"/>
              </a:buClr>
              <a:defRPr sz="1800"/>
            </a:lvl3pPr>
            <a:lvl4pPr>
              <a:buClr>
                <a:srgbClr val="74972C"/>
              </a:buClr>
              <a:defRPr sz="1600"/>
            </a:lvl4pPr>
            <a:lvl5pPr>
              <a:buClr>
                <a:srgbClr val="74972C"/>
              </a:buClr>
              <a:defRPr sz="16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4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5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מלבן 5"/>
          <p:cNvSpPr/>
          <p:nvPr userDrawn="1"/>
        </p:nvSpPr>
        <p:spPr>
          <a:xfrm>
            <a:off x="-114299" y="-28762"/>
            <a:ext cx="655320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תמונה 5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39" y="-20062"/>
            <a:ext cx="793355" cy="62452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" name="מלבן 40"/>
          <p:cNvSpPr/>
          <p:nvPr userDrawn="1"/>
        </p:nvSpPr>
        <p:spPr>
          <a:xfrm>
            <a:off x="528739" y="-28763"/>
            <a:ext cx="8615261" cy="6245207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38227"/>
            <a:ext cx="7886700" cy="4004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05C2-AB8F-440E-B1A8-199C10683B5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תמונה 1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446" y="6365981"/>
            <a:ext cx="2220034" cy="35549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87051" y="6405322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400" b="1" kern="1200" dirty="0">
                <a:solidFill>
                  <a:srgbClr val="4F4E4E"/>
                </a:solidFill>
                <a:latin typeface="+mn-lt"/>
                <a:ea typeface="+mn-ea"/>
                <a:cs typeface="+mn-cs"/>
              </a:rPr>
              <a:t>יוזמים  </a:t>
            </a:r>
            <a:r>
              <a:rPr lang="ar-AE" sz="1400" b="1" kern="1200" dirty="0">
                <a:solidFill>
                  <a:srgbClr val="4F4E4E"/>
                </a:solidFill>
                <a:latin typeface="+mn-lt"/>
                <a:ea typeface="+mn-ea"/>
                <a:cs typeface="+mn-cs"/>
              </a:rPr>
              <a:t>نبادر</a:t>
            </a:r>
            <a:endParaRPr lang="en-US" sz="1400" dirty="0">
              <a:solidFill>
                <a:srgbClr val="4F4E4E"/>
              </a:solidFill>
            </a:endParaRPr>
          </a:p>
        </p:txBody>
      </p:sp>
      <p:sp>
        <p:nvSpPr>
          <p:cNvPr id="19" name="Freeform 35"/>
          <p:cNvSpPr>
            <a:spLocks noEditPoints="1"/>
          </p:cNvSpPr>
          <p:nvPr userDrawn="1"/>
        </p:nvSpPr>
        <p:spPr bwMode="auto">
          <a:xfrm>
            <a:off x="313112" y="6434693"/>
            <a:ext cx="135624" cy="249033"/>
          </a:xfrm>
          <a:custGeom>
            <a:avLst/>
            <a:gdLst>
              <a:gd name="T0" fmla="*/ 99 w 116"/>
              <a:gd name="T1" fmla="*/ 138 h 213"/>
              <a:gd name="T2" fmla="*/ 99 w 116"/>
              <a:gd name="T3" fmla="*/ 131 h 213"/>
              <a:gd name="T4" fmla="*/ 99 w 116"/>
              <a:gd name="T5" fmla="*/ 90 h 213"/>
              <a:gd name="T6" fmla="*/ 94 w 116"/>
              <a:gd name="T7" fmla="*/ 63 h 213"/>
              <a:gd name="T8" fmla="*/ 87 w 116"/>
              <a:gd name="T9" fmla="*/ 43 h 213"/>
              <a:gd name="T10" fmla="*/ 70 w 116"/>
              <a:gd name="T11" fmla="*/ 14 h 213"/>
              <a:gd name="T12" fmla="*/ 61 w 116"/>
              <a:gd name="T13" fmla="*/ 3 h 213"/>
              <a:gd name="T14" fmla="*/ 58 w 116"/>
              <a:gd name="T15" fmla="*/ 0 h 213"/>
              <a:gd name="T16" fmla="*/ 58 w 116"/>
              <a:gd name="T17" fmla="*/ 0 h 213"/>
              <a:gd name="T18" fmla="*/ 53 w 116"/>
              <a:gd name="T19" fmla="*/ 3 h 213"/>
              <a:gd name="T20" fmla="*/ 36 w 116"/>
              <a:gd name="T21" fmla="*/ 27 h 213"/>
              <a:gd name="T22" fmla="*/ 21 w 116"/>
              <a:gd name="T23" fmla="*/ 63 h 213"/>
              <a:gd name="T24" fmla="*/ 19 w 116"/>
              <a:gd name="T25" fmla="*/ 77 h 213"/>
              <a:gd name="T26" fmla="*/ 15 w 116"/>
              <a:gd name="T27" fmla="*/ 114 h 213"/>
              <a:gd name="T28" fmla="*/ 15 w 116"/>
              <a:gd name="T29" fmla="*/ 138 h 213"/>
              <a:gd name="T30" fmla="*/ 0 w 116"/>
              <a:gd name="T31" fmla="*/ 165 h 213"/>
              <a:gd name="T32" fmla="*/ 2 w 116"/>
              <a:gd name="T33" fmla="*/ 199 h 213"/>
              <a:gd name="T34" fmla="*/ 3 w 116"/>
              <a:gd name="T35" fmla="*/ 201 h 213"/>
              <a:gd name="T36" fmla="*/ 32 w 116"/>
              <a:gd name="T37" fmla="*/ 182 h 213"/>
              <a:gd name="T38" fmla="*/ 34 w 116"/>
              <a:gd name="T39" fmla="*/ 186 h 213"/>
              <a:gd name="T40" fmla="*/ 39 w 116"/>
              <a:gd name="T41" fmla="*/ 191 h 213"/>
              <a:gd name="T42" fmla="*/ 48 w 116"/>
              <a:gd name="T43" fmla="*/ 196 h 213"/>
              <a:gd name="T44" fmla="*/ 49 w 116"/>
              <a:gd name="T45" fmla="*/ 211 h 213"/>
              <a:gd name="T46" fmla="*/ 51 w 116"/>
              <a:gd name="T47" fmla="*/ 213 h 213"/>
              <a:gd name="T48" fmla="*/ 58 w 116"/>
              <a:gd name="T49" fmla="*/ 213 h 213"/>
              <a:gd name="T50" fmla="*/ 63 w 116"/>
              <a:gd name="T51" fmla="*/ 213 h 213"/>
              <a:gd name="T52" fmla="*/ 67 w 116"/>
              <a:gd name="T53" fmla="*/ 211 h 213"/>
              <a:gd name="T54" fmla="*/ 67 w 116"/>
              <a:gd name="T55" fmla="*/ 196 h 213"/>
              <a:gd name="T56" fmla="*/ 75 w 116"/>
              <a:gd name="T57" fmla="*/ 191 h 213"/>
              <a:gd name="T58" fmla="*/ 80 w 116"/>
              <a:gd name="T59" fmla="*/ 186 h 213"/>
              <a:gd name="T60" fmla="*/ 109 w 116"/>
              <a:gd name="T61" fmla="*/ 201 h 213"/>
              <a:gd name="T62" fmla="*/ 113 w 116"/>
              <a:gd name="T63" fmla="*/ 201 h 213"/>
              <a:gd name="T64" fmla="*/ 116 w 116"/>
              <a:gd name="T65" fmla="*/ 167 h 213"/>
              <a:gd name="T66" fmla="*/ 114 w 116"/>
              <a:gd name="T67" fmla="*/ 165 h 213"/>
              <a:gd name="T68" fmla="*/ 58 w 116"/>
              <a:gd name="T69" fmla="*/ 123 h 213"/>
              <a:gd name="T70" fmla="*/ 49 w 116"/>
              <a:gd name="T71" fmla="*/ 121 h 213"/>
              <a:gd name="T72" fmla="*/ 39 w 116"/>
              <a:gd name="T73" fmla="*/ 111 h 213"/>
              <a:gd name="T74" fmla="*/ 38 w 116"/>
              <a:gd name="T75" fmla="*/ 104 h 213"/>
              <a:gd name="T76" fmla="*/ 44 w 116"/>
              <a:gd name="T77" fmla="*/ 90 h 213"/>
              <a:gd name="T78" fmla="*/ 58 w 116"/>
              <a:gd name="T79" fmla="*/ 83 h 213"/>
              <a:gd name="T80" fmla="*/ 65 w 116"/>
              <a:gd name="T81" fmla="*/ 85 h 213"/>
              <a:gd name="T82" fmla="*/ 75 w 116"/>
              <a:gd name="T83" fmla="*/ 95 h 213"/>
              <a:gd name="T84" fmla="*/ 77 w 116"/>
              <a:gd name="T85" fmla="*/ 104 h 213"/>
              <a:gd name="T86" fmla="*/ 72 w 116"/>
              <a:gd name="T87" fmla="*/ 118 h 213"/>
              <a:gd name="T88" fmla="*/ 58 w 116"/>
              <a:gd name="T89" fmla="*/ 12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6" h="213">
                <a:moveTo>
                  <a:pt x="114" y="165"/>
                </a:moveTo>
                <a:lnTo>
                  <a:pt x="99" y="138"/>
                </a:lnTo>
                <a:lnTo>
                  <a:pt x="99" y="138"/>
                </a:lnTo>
                <a:lnTo>
                  <a:pt x="99" y="131"/>
                </a:lnTo>
                <a:lnTo>
                  <a:pt x="101" y="114"/>
                </a:lnTo>
                <a:lnTo>
                  <a:pt x="99" y="90"/>
                </a:lnTo>
                <a:lnTo>
                  <a:pt x="97" y="77"/>
                </a:lnTo>
                <a:lnTo>
                  <a:pt x="94" y="63"/>
                </a:lnTo>
                <a:lnTo>
                  <a:pt x="94" y="63"/>
                </a:lnTo>
                <a:lnTo>
                  <a:pt x="87" y="43"/>
                </a:lnTo>
                <a:lnTo>
                  <a:pt x="78" y="27"/>
                </a:lnTo>
                <a:lnTo>
                  <a:pt x="70" y="14"/>
                </a:lnTo>
                <a:lnTo>
                  <a:pt x="61" y="3"/>
                </a:lnTo>
                <a:lnTo>
                  <a:pt x="61" y="3"/>
                </a:lnTo>
                <a:lnTo>
                  <a:pt x="58" y="0"/>
                </a:lnTo>
                <a:lnTo>
                  <a:pt x="58" y="0"/>
                </a:lnTo>
                <a:lnTo>
                  <a:pt x="58" y="0"/>
                </a:lnTo>
                <a:lnTo>
                  <a:pt x="58" y="0"/>
                </a:lnTo>
                <a:lnTo>
                  <a:pt x="53" y="3"/>
                </a:lnTo>
                <a:lnTo>
                  <a:pt x="53" y="3"/>
                </a:lnTo>
                <a:lnTo>
                  <a:pt x="44" y="14"/>
                </a:lnTo>
                <a:lnTo>
                  <a:pt x="36" y="27"/>
                </a:lnTo>
                <a:lnTo>
                  <a:pt x="27" y="43"/>
                </a:lnTo>
                <a:lnTo>
                  <a:pt x="21" y="63"/>
                </a:lnTo>
                <a:lnTo>
                  <a:pt x="21" y="63"/>
                </a:lnTo>
                <a:lnTo>
                  <a:pt x="19" y="77"/>
                </a:lnTo>
                <a:lnTo>
                  <a:pt x="15" y="90"/>
                </a:lnTo>
                <a:lnTo>
                  <a:pt x="15" y="114"/>
                </a:lnTo>
                <a:lnTo>
                  <a:pt x="15" y="131"/>
                </a:lnTo>
                <a:lnTo>
                  <a:pt x="15" y="138"/>
                </a:lnTo>
                <a:lnTo>
                  <a:pt x="0" y="165"/>
                </a:lnTo>
                <a:lnTo>
                  <a:pt x="0" y="165"/>
                </a:lnTo>
                <a:lnTo>
                  <a:pt x="0" y="167"/>
                </a:lnTo>
                <a:lnTo>
                  <a:pt x="2" y="199"/>
                </a:lnTo>
                <a:lnTo>
                  <a:pt x="2" y="199"/>
                </a:lnTo>
                <a:lnTo>
                  <a:pt x="3" y="201"/>
                </a:lnTo>
                <a:lnTo>
                  <a:pt x="5" y="201"/>
                </a:lnTo>
                <a:lnTo>
                  <a:pt x="32" y="182"/>
                </a:lnTo>
                <a:lnTo>
                  <a:pt x="32" y="182"/>
                </a:lnTo>
                <a:lnTo>
                  <a:pt x="34" y="186"/>
                </a:lnTo>
                <a:lnTo>
                  <a:pt x="39" y="191"/>
                </a:lnTo>
                <a:lnTo>
                  <a:pt x="39" y="191"/>
                </a:lnTo>
                <a:lnTo>
                  <a:pt x="46" y="194"/>
                </a:lnTo>
                <a:lnTo>
                  <a:pt x="48" y="196"/>
                </a:lnTo>
                <a:lnTo>
                  <a:pt x="49" y="211"/>
                </a:lnTo>
                <a:lnTo>
                  <a:pt x="49" y="211"/>
                </a:lnTo>
                <a:lnTo>
                  <a:pt x="49" y="213"/>
                </a:lnTo>
                <a:lnTo>
                  <a:pt x="51" y="213"/>
                </a:lnTo>
                <a:lnTo>
                  <a:pt x="58" y="213"/>
                </a:lnTo>
                <a:lnTo>
                  <a:pt x="58" y="213"/>
                </a:lnTo>
                <a:lnTo>
                  <a:pt x="63" y="213"/>
                </a:lnTo>
                <a:lnTo>
                  <a:pt x="63" y="213"/>
                </a:lnTo>
                <a:lnTo>
                  <a:pt x="65" y="213"/>
                </a:lnTo>
                <a:lnTo>
                  <a:pt x="67" y="211"/>
                </a:lnTo>
                <a:lnTo>
                  <a:pt x="67" y="196"/>
                </a:lnTo>
                <a:lnTo>
                  <a:pt x="67" y="196"/>
                </a:lnTo>
                <a:lnTo>
                  <a:pt x="70" y="194"/>
                </a:lnTo>
                <a:lnTo>
                  <a:pt x="75" y="191"/>
                </a:lnTo>
                <a:lnTo>
                  <a:pt x="75" y="191"/>
                </a:lnTo>
                <a:lnTo>
                  <a:pt x="80" y="186"/>
                </a:lnTo>
                <a:lnTo>
                  <a:pt x="82" y="182"/>
                </a:lnTo>
                <a:lnTo>
                  <a:pt x="109" y="201"/>
                </a:lnTo>
                <a:lnTo>
                  <a:pt x="109" y="201"/>
                </a:lnTo>
                <a:lnTo>
                  <a:pt x="113" y="201"/>
                </a:lnTo>
                <a:lnTo>
                  <a:pt x="113" y="199"/>
                </a:lnTo>
                <a:lnTo>
                  <a:pt x="116" y="167"/>
                </a:lnTo>
                <a:lnTo>
                  <a:pt x="116" y="167"/>
                </a:lnTo>
                <a:lnTo>
                  <a:pt x="114" y="165"/>
                </a:lnTo>
                <a:lnTo>
                  <a:pt x="114" y="165"/>
                </a:lnTo>
                <a:close/>
                <a:moveTo>
                  <a:pt x="58" y="123"/>
                </a:moveTo>
                <a:lnTo>
                  <a:pt x="58" y="123"/>
                </a:lnTo>
                <a:lnTo>
                  <a:pt x="49" y="121"/>
                </a:lnTo>
                <a:lnTo>
                  <a:pt x="44" y="118"/>
                </a:lnTo>
                <a:lnTo>
                  <a:pt x="39" y="111"/>
                </a:lnTo>
                <a:lnTo>
                  <a:pt x="38" y="104"/>
                </a:lnTo>
                <a:lnTo>
                  <a:pt x="38" y="104"/>
                </a:lnTo>
                <a:lnTo>
                  <a:pt x="39" y="95"/>
                </a:lnTo>
                <a:lnTo>
                  <a:pt x="44" y="90"/>
                </a:lnTo>
                <a:lnTo>
                  <a:pt x="49" y="85"/>
                </a:lnTo>
                <a:lnTo>
                  <a:pt x="58" y="83"/>
                </a:lnTo>
                <a:lnTo>
                  <a:pt x="58" y="83"/>
                </a:lnTo>
                <a:lnTo>
                  <a:pt x="65" y="85"/>
                </a:lnTo>
                <a:lnTo>
                  <a:pt x="72" y="90"/>
                </a:lnTo>
                <a:lnTo>
                  <a:pt x="75" y="95"/>
                </a:lnTo>
                <a:lnTo>
                  <a:pt x="77" y="104"/>
                </a:lnTo>
                <a:lnTo>
                  <a:pt x="77" y="104"/>
                </a:lnTo>
                <a:lnTo>
                  <a:pt x="75" y="111"/>
                </a:lnTo>
                <a:lnTo>
                  <a:pt x="72" y="118"/>
                </a:lnTo>
                <a:lnTo>
                  <a:pt x="65" y="121"/>
                </a:lnTo>
                <a:lnTo>
                  <a:pt x="58" y="123"/>
                </a:lnTo>
                <a:lnTo>
                  <a:pt x="58" y="123"/>
                </a:lnTo>
                <a:close/>
              </a:path>
            </a:pathLst>
          </a:custGeom>
          <a:solidFill>
            <a:srgbClr val="1687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1687C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1687C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1687C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1687C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1687C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storyboardthat.com/account/log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995765" y="2029523"/>
            <a:ext cx="5508897" cy="1076206"/>
          </a:xfrm>
        </p:spPr>
        <p:txBody>
          <a:bodyPr/>
          <a:lstStyle/>
          <a:p>
            <a:pPr algn="r" rtl="1"/>
            <a:r>
              <a:rPr lang="ar" b="1" i="0" u="none" baseline="0" dirty="0"/>
              <a:t>المُبادر الذي بداخلي</a:t>
            </a:r>
            <a:endParaRPr lang="ar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743200" y="3018263"/>
            <a:ext cx="5761462" cy="951571"/>
          </a:xfrm>
        </p:spPr>
        <p:txBody>
          <a:bodyPr/>
          <a:lstStyle/>
          <a:p>
            <a:pPr algn="r" rtl="1"/>
            <a:r>
              <a:rPr lang="ar" b="0" i="0" u="none" baseline="0" dirty="0"/>
              <a:t>التعرّف على مبادرین ومبادرات وعلى الصفات التي تمیّزهم</a:t>
            </a:r>
          </a:p>
          <a:p>
            <a:endParaRPr lang="ar" dirty="0"/>
          </a:p>
        </p:txBody>
      </p:sp>
    </p:spTree>
    <p:extLst>
      <p:ext uri="{BB962C8B-B14F-4D97-AF65-F5344CB8AC3E}">
        <p14:creationId xmlns:p14="http://schemas.microsoft.com/office/powerpoint/2010/main" val="3227863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 dirty="0"/>
              <a:t>أنواع المبادرات</a:t>
            </a:r>
            <a:endParaRPr lang="ar" dirty="0"/>
          </a:p>
        </p:txBody>
      </p:sp>
      <p:sp>
        <p:nvSpPr>
          <p:cNvPr id="5" name="מלבן 4"/>
          <p:cNvSpPr/>
          <p:nvPr/>
        </p:nvSpPr>
        <p:spPr>
          <a:xfrm>
            <a:off x="832022" y="1224889"/>
            <a:ext cx="7683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" sz="2400" b="1" i="0" u="none" baseline="0" dirty="0"/>
              <a:t>إلى أي نوع من أنواع المبادرات،بحسب رأيكم، ینتمي مشروع "الاستحمام دون ماء" الذي شاهدناه في الفیدیو؟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119" y="2273795"/>
            <a:ext cx="720000" cy="7200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119" y="3670564"/>
            <a:ext cx="720000" cy="72231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350" y="5176699"/>
            <a:ext cx="720000" cy="676489"/>
          </a:xfrm>
          <a:prstGeom prst="rect">
            <a:avLst/>
          </a:prstGeom>
        </p:spPr>
      </p:pic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729858" y="1122061"/>
            <a:ext cx="7065491" cy="4990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endParaRPr lang="ar" sz="2600" b="1" dirty="0"/>
          </a:p>
          <a:p>
            <a:pPr algn="r" rtl="1">
              <a:lnSpc>
                <a:spcPct val="100000"/>
              </a:lnSpc>
            </a:pPr>
            <a:endParaRPr lang="ar" sz="2600" b="1" dirty="0"/>
          </a:p>
          <a:p>
            <a:pPr algn="r" rtl="1">
              <a:lnSpc>
                <a:spcPct val="100000"/>
              </a:lnSpc>
              <a:buClr>
                <a:srgbClr val="0070C0"/>
              </a:buClr>
            </a:pPr>
            <a:r>
              <a:rPr lang="ar" sz="2600" b="1" i="0" u="none" baseline="0" dirty="0"/>
              <a:t>المبادرة التجاریة</a:t>
            </a:r>
            <a:r>
              <a:rPr lang="ar" sz="2600" dirty="0"/>
              <a:t/>
            </a:r>
            <a:br>
              <a:rPr lang="ar" sz="2600" dirty="0"/>
            </a:br>
            <a:r>
              <a:rPr lang="ar" sz="2600" b="0" i="0" u="none" baseline="0" dirty="0"/>
              <a:t>إنتاج منتج أو خدمة من أجل ربح الأموال</a:t>
            </a:r>
          </a:p>
          <a:p>
            <a:pPr algn="r" rtl="1">
              <a:lnSpc>
                <a:spcPct val="100000"/>
              </a:lnSpc>
            </a:pPr>
            <a:endParaRPr lang="ar" sz="2600" dirty="0"/>
          </a:p>
          <a:p>
            <a:pPr algn="r" rtl="1">
              <a:lnSpc>
                <a:spcPct val="100000"/>
              </a:lnSpc>
              <a:buClr>
                <a:srgbClr val="0070C0"/>
              </a:buClr>
            </a:pPr>
            <a:r>
              <a:rPr lang="ar" sz="2600" b="1" i="0" u="none" baseline="0" dirty="0"/>
              <a:t>المبادرة البيئية</a:t>
            </a:r>
            <a:r>
              <a:rPr lang="ar" sz="2600" dirty="0"/>
              <a:t/>
            </a:r>
            <a:br>
              <a:rPr lang="ar" sz="2600" dirty="0"/>
            </a:br>
            <a:r>
              <a:rPr lang="ar" sz="2600" b="0" i="0" u="none" baseline="0" dirty="0"/>
              <a:t>حل المشاكل في مجال جودة البيئة</a:t>
            </a:r>
          </a:p>
          <a:p>
            <a:pPr algn="r" rtl="1">
              <a:lnSpc>
                <a:spcPct val="100000"/>
              </a:lnSpc>
            </a:pPr>
            <a:endParaRPr lang="ar" sz="2600" dirty="0"/>
          </a:p>
          <a:p>
            <a:pPr algn="r" rtl="1">
              <a:lnSpc>
                <a:spcPct val="100000"/>
              </a:lnSpc>
              <a:buClr>
                <a:srgbClr val="0070C0"/>
              </a:buClr>
            </a:pPr>
            <a:r>
              <a:rPr lang="ar" sz="2600" b="1" i="0" u="none" baseline="0" dirty="0"/>
              <a:t>المبادرة الاجتماعیة</a:t>
            </a:r>
            <a:r>
              <a:rPr lang="ar" sz="2600" dirty="0"/>
              <a:t/>
            </a:r>
            <a:br>
              <a:rPr lang="ar" sz="2600" dirty="0"/>
            </a:br>
            <a:r>
              <a:rPr lang="ar" sz="2600" b="0" i="0" u="none" baseline="0" dirty="0"/>
              <a:t>حل المشاكل الاجتماعیة</a:t>
            </a:r>
            <a:endParaRPr lang="ar" sz="2600" dirty="0"/>
          </a:p>
        </p:txBody>
      </p:sp>
    </p:spTree>
    <p:extLst>
      <p:ext uri="{BB962C8B-B14F-4D97-AF65-F5344CB8AC3E}">
        <p14:creationId xmlns:p14="http://schemas.microsoft.com/office/powerpoint/2010/main" val="339118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 dirty="0"/>
              <a:t>أنواع المبادرات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03300" y="1186774"/>
            <a:ext cx="7512049" cy="499029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ar" sz="2600" b="1" i="0" u="none" baseline="0" dirty="0"/>
              <a:t>یدمج مشروع "الاستحمام دون ماء" بین أنواع المبادرات الثلاثة:</a:t>
            </a:r>
            <a:endParaRPr lang="ar" sz="2600" b="1" dirty="0"/>
          </a:p>
          <a:p>
            <a:pPr algn="r" rtl="1">
              <a:lnSpc>
                <a:spcPct val="100000"/>
              </a:lnSpc>
              <a:buClr>
                <a:srgbClr val="0070C0"/>
              </a:buClr>
            </a:pPr>
            <a:r>
              <a:rPr lang="ar" sz="2600" b="1" i="0" u="none" baseline="0" dirty="0"/>
              <a:t>التجارية</a:t>
            </a:r>
            <a:r>
              <a:rPr lang="ar" sz="2600" b="0" i="0" u="none" baseline="0" dirty="0"/>
              <a:t> - المبادر یأمل بكسب الأموال من المنتج</a:t>
            </a:r>
            <a:endParaRPr lang="ar" sz="2600" dirty="0"/>
          </a:p>
          <a:p>
            <a:pPr algn="r" rtl="1">
              <a:lnSpc>
                <a:spcPct val="100000"/>
              </a:lnSpc>
              <a:buClr>
                <a:srgbClr val="0070C0"/>
              </a:buClr>
            </a:pPr>
            <a:r>
              <a:rPr lang="ar" sz="2600" b="1" i="0" u="none" baseline="0" dirty="0"/>
              <a:t>البيئية -</a:t>
            </a:r>
            <a:r>
              <a:rPr lang="ar" sz="2600" b="0" i="0" u="none" baseline="0" dirty="0"/>
              <a:t> يتيح المنتح التوفیر في الماء</a:t>
            </a:r>
            <a:endParaRPr lang="ar" sz="2600" dirty="0"/>
          </a:p>
          <a:p>
            <a:pPr algn="r" rtl="1">
              <a:lnSpc>
                <a:spcPct val="100000"/>
              </a:lnSpc>
              <a:buClr>
                <a:srgbClr val="0070C0"/>
              </a:buClr>
            </a:pPr>
            <a:r>
              <a:rPr lang="ar" sz="2600" b="1" i="0" u="none" baseline="0" dirty="0"/>
              <a:t>الاجتماعية - </a:t>
            </a:r>
            <a:r>
              <a:rPr lang="ar" sz="2600" b="0" i="0" u="none" baseline="0" dirty="0"/>
              <a:t>یحلّ المنتج مشكلة نقص المیاه الجاریة في مناطق مختلفة في العالم.</a:t>
            </a:r>
          </a:p>
        </p:txBody>
      </p:sp>
    </p:spTree>
    <p:extLst>
      <p:ext uri="{BB962C8B-B14F-4D97-AF65-F5344CB8AC3E}">
        <p14:creationId xmlns:p14="http://schemas.microsoft.com/office/powerpoint/2010/main" val="426342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 dirty="0"/>
              <a:t>ندرس المبادرین والمبادَرات - عمل ضمن مجموعات</a:t>
            </a:r>
            <a:endParaRPr lang="ar" dirty="0"/>
          </a:p>
        </p:txBody>
      </p:sp>
      <p:sp>
        <p:nvSpPr>
          <p:cNvPr id="21" name="מציין מיקום תוכן 2"/>
          <p:cNvSpPr txBox="1">
            <a:spLocks/>
          </p:cNvSpPr>
          <p:nvPr/>
        </p:nvSpPr>
        <p:spPr>
          <a:xfrm>
            <a:off x="4625768" y="1612898"/>
            <a:ext cx="4041981" cy="3966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" sz="2600" b="0" i="0" u="none" baseline="0" dirty="0"/>
              <a:t>أمامكم بطاقات تصف مبادرين ومبادرات من مختلف المجالات، ومبادراتهم.</a:t>
            </a:r>
            <a:endParaRPr lang="ar" sz="2600" dirty="0"/>
          </a:p>
        </p:txBody>
      </p:sp>
      <p:grpSp>
        <p:nvGrpSpPr>
          <p:cNvPr id="51" name="קבוצה 50"/>
          <p:cNvGrpSpPr/>
          <p:nvPr/>
        </p:nvGrpSpPr>
        <p:grpSpPr>
          <a:xfrm>
            <a:off x="628650" y="1612898"/>
            <a:ext cx="3352369" cy="4058447"/>
            <a:chOff x="687924" y="1241872"/>
            <a:chExt cx="3890501" cy="4709921"/>
          </a:xfrm>
        </p:grpSpPr>
        <p:pic>
          <p:nvPicPr>
            <p:cNvPr id="43" name="תמונה 4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24" y="1241872"/>
              <a:ext cx="1917504" cy="111592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44" name="תמונה 4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921" y="3637870"/>
              <a:ext cx="1917504" cy="111592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45" name="תמונה 4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921" y="1241872"/>
              <a:ext cx="1917504" cy="111592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46" name="תמונה 4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24" y="3637868"/>
              <a:ext cx="1917504" cy="111592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47" name="תמונה 4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24" y="4835868"/>
              <a:ext cx="1917504" cy="111592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48" name="תמונה 4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24" y="2439871"/>
              <a:ext cx="1919468" cy="1115923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49" name="תמונה 4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921" y="4835868"/>
              <a:ext cx="1917504" cy="111592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50" name="תמונה 4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921" y="2439871"/>
              <a:ext cx="1917504" cy="111592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0124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 dirty="0"/>
              <a:t>ندرس المبادرین والمبادَرات - عمل ضمن مجموعات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71104" y="1278474"/>
            <a:ext cx="3644246" cy="486106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" sz="2400" b="0" i="0" u="none" baseline="0" dirty="0"/>
              <a:t>أجروا دراسة معلوماتية قصيرة عبر الإنترنت وأضیفوا إلى الرسم في ورقة الفعالية نقاط زمنیة هامّة تتعلق بالمبادر والمشروع، في بطاقتكم:</a:t>
            </a:r>
          </a:p>
          <a:p>
            <a:pPr algn="r" rtl="1">
              <a:buClr>
                <a:srgbClr val="0070C0"/>
              </a:buClr>
            </a:pPr>
            <a:r>
              <a:rPr lang="ar" sz="2000" b="0" i="0" u="none" baseline="0" dirty="0"/>
              <a:t>الفكرة الأولیة، الهدف من المشروع والحاجة التي یلبیها.</a:t>
            </a:r>
            <a:endParaRPr lang="ar" sz="2000" dirty="0"/>
          </a:p>
          <a:p>
            <a:pPr algn="r" rtl="1">
              <a:buClr>
                <a:srgbClr val="0070C0"/>
              </a:buClr>
            </a:pPr>
            <a:r>
              <a:rPr lang="ar" sz="2000" b="0" i="0" u="none" baseline="0" dirty="0"/>
              <a:t>أمور هامة قام بها المبادر من أجل تحقیق مشروعه.</a:t>
            </a:r>
            <a:endParaRPr lang="ar" sz="2000" dirty="0"/>
          </a:p>
          <a:p>
            <a:pPr algn="r" rtl="1">
              <a:buClr>
                <a:srgbClr val="0070C0"/>
              </a:buClr>
            </a:pPr>
            <a:r>
              <a:rPr lang="ar" sz="2000" b="0" i="0" u="none" baseline="0" dirty="0"/>
              <a:t>الصعوبات التي واجهها المبادر.</a:t>
            </a:r>
            <a:endParaRPr lang="ar" sz="2000" dirty="0"/>
          </a:p>
          <a:p>
            <a:pPr algn="r" rtl="1">
              <a:buClr>
                <a:srgbClr val="0070C0"/>
              </a:buClr>
            </a:pPr>
            <a:r>
              <a:rPr lang="ar" sz="2000" b="0" i="0" u="none" baseline="0" dirty="0"/>
              <a:t>التعاونات التي ساعدت في تحقیق المشروع.</a:t>
            </a:r>
            <a:endParaRPr lang="ar" sz="2000" dirty="0"/>
          </a:p>
          <a:p>
            <a:pPr algn="r" rtl="1">
              <a:buClr>
                <a:srgbClr val="0070C0"/>
              </a:buClr>
            </a:pPr>
            <a:r>
              <a:rPr lang="ar" sz="2000" b="0" i="0" u="none" baseline="0" dirty="0"/>
              <a:t>أحداث هامة ومثیرة تتعلق بالمبادر وبالمبادرة.</a:t>
            </a:r>
          </a:p>
          <a:p>
            <a:pPr marL="0" indent="0" algn="r" rtl="1">
              <a:buNone/>
            </a:pPr>
            <a:endParaRPr lang="ar" sz="2000" dirty="0"/>
          </a:p>
        </p:txBody>
      </p:sp>
      <p:pic>
        <p:nvPicPr>
          <p:cNvPr id="2050" name="Picture 2" descr="https://lh3.googleusercontent.com/hbt9wKk1FLAc59MXvNEXWKdhjUReRtdR-llC2Rjpeo6JlfDl6Y5n-NHm-qomU1TAxmkDf5acLj2UKtF0uV-fx2PGemKIUo-lx6JoPnAxVLd3U0qpVwEL88aElc3Jb4XIfVfyoL-J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476" y="1376572"/>
            <a:ext cx="2444533" cy="30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628650" y="4786990"/>
            <a:ext cx="4543203" cy="1352545"/>
            <a:chOff x="628650" y="3105519"/>
            <a:chExt cx="4543203" cy="1352545"/>
          </a:xfrm>
        </p:grpSpPr>
        <p:pic>
          <p:nvPicPr>
            <p:cNvPr id="25" name="תמונה 2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9377" y="3114884"/>
              <a:ext cx="1110174" cy="64608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26" name="תמונה 2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0952" y="3105520"/>
              <a:ext cx="1110174" cy="64608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27" name="תמונה 2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1679" y="3114884"/>
              <a:ext cx="1110174" cy="64608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28" name="תמונה 2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650" y="3105519"/>
              <a:ext cx="1110174" cy="64608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29" name="תמונה 2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650" y="3799123"/>
              <a:ext cx="1110174" cy="64608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30" name="תמונה 2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9377" y="3811979"/>
              <a:ext cx="1111311" cy="646084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31" name="תמונה 3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0952" y="3799123"/>
              <a:ext cx="1110174" cy="64608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32" name="תמונה 31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1679" y="3811979"/>
              <a:ext cx="1110174" cy="64608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0211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قصص مبادرین - عمل ضمن مجموعات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8000" y="1460498"/>
            <a:ext cx="8007350" cy="3966907"/>
          </a:xfrm>
        </p:spPr>
        <p:txBody>
          <a:bodyPr>
            <a:normAutofit/>
          </a:bodyPr>
          <a:lstStyle/>
          <a:p>
            <a:pPr algn="r" rtl="1">
              <a:buClr>
                <a:srgbClr val="0070C0"/>
              </a:buClr>
            </a:pPr>
            <a:r>
              <a:rPr lang="ar" sz="2400" b="0" i="0" u="none" baseline="0" dirty="0"/>
              <a:t>أعدوا كومیكس قصیر 3 أطر، یصف رسم الكومیكس المعلومات الهامة والأكثر إثارة، بشأن المبادر الذي تمت دراسته.</a:t>
            </a:r>
          </a:p>
          <a:p>
            <a:pPr algn="r" rtl="1">
              <a:buClr>
                <a:srgbClr val="0070C0"/>
              </a:buClr>
            </a:pPr>
            <a:r>
              <a:rPr lang="ar" sz="2400" b="0" i="0" u="none" baseline="0" dirty="0"/>
              <a:t>اهتموا بالتجدید والمساهمة الممیزین للمشروع.</a:t>
            </a:r>
          </a:p>
          <a:p>
            <a:pPr algn="r" rtl="1">
              <a:buClr>
                <a:srgbClr val="0070C0"/>
              </a:buClr>
            </a:pPr>
            <a:r>
              <a:rPr lang="ar" sz="2400" b="0" i="0" u="none" baseline="0" dirty="0"/>
              <a:t>استعينوا بموقع</a:t>
            </a:r>
            <a:r>
              <a:rPr lang="ar" sz="2400" b="0" i="0" u="none" baseline="0" dirty="0">
                <a:hlinkClick r:id="rId2"/>
              </a:rPr>
              <a:t>StoryboardThat</a:t>
            </a:r>
            <a:r>
              <a:rPr lang="en-US" sz="2400" b="0" i="0" u="none" baseline="0" dirty="0"/>
              <a:t> </a:t>
            </a:r>
            <a:r>
              <a:rPr lang="ar" sz="2400" b="0" i="0" u="none" baseline="0" dirty="0"/>
              <a:t> لإعداد الكوميكس.</a:t>
            </a:r>
          </a:p>
          <a:p>
            <a:pPr marL="0" indent="0" algn="r" rtl="1">
              <a:buNone/>
            </a:pPr>
            <a:endParaRPr lang="ar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11" y="4836818"/>
            <a:ext cx="1133318" cy="1133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00" y="4252043"/>
            <a:ext cx="2202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" sz="1600" b="0" i="0" u="none" baseline="0" dirty="0"/>
              <a:t>توجیهات لاستخدام موقع StoryboardThat</a:t>
            </a:r>
            <a:endParaRPr lang="ar" sz="1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275" y="3837206"/>
            <a:ext cx="3360940" cy="22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7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قصص مبادرین - عمل ضمن مجموعات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16950" y="1460498"/>
            <a:ext cx="7498400" cy="396690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" b="0" i="0" u="none" baseline="0" dirty="0"/>
              <a:t>یقوم مندوب واحد عن كل مجموعة بعرض المبادر والمبادرة أمام الصف بواسطة الكومیكس الذي أعدّته المجموعة.</a:t>
            </a:r>
          </a:p>
          <a:p>
            <a:pPr marL="0" indent="0" algn="r" rtl="1">
              <a:buNone/>
            </a:pPr>
            <a:r>
              <a:rPr lang="ar" b="0" i="0" u="none" baseline="0" dirty="0"/>
              <a:t>لكل مجموعة دقيقة واحدة.</a:t>
            </a:r>
            <a:endParaRPr lang="ar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3248809" y="3295589"/>
            <a:ext cx="5895191" cy="2266751"/>
            <a:chOff x="2697892" y="3253946"/>
            <a:chExt cx="6446108" cy="2605859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7892" y="3344911"/>
              <a:ext cx="3748215" cy="2498810"/>
            </a:xfrm>
            <a:prstGeom prst="rect">
              <a:avLst/>
            </a:prstGeom>
          </p:spPr>
        </p:pic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2087" y="3253946"/>
              <a:ext cx="3911913" cy="2605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6531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صفات المبادرین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Clr>
                <a:srgbClr val="0070C0"/>
              </a:buClr>
            </a:pPr>
            <a:r>
              <a:rPr lang="ar" b="0" i="0" u="none" baseline="0" dirty="0"/>
              <a:t>ما هي صفات وممیزات المبادر أو المبادرة، بحسب رأيكم؟ </a:t>
            </a:r>
            <a:endParaRPr lang="ar" dirty="0"/>
          </a:p>
          <a:p>
            <a:pPr algn="r" rtl="1">
              <a:buClr>
                <a:srgbClr val="0070C0"/>
              </a:buClr>
            </a:pPr>
            <a:r>
              <a:rPr lang="ar" b="0" i="0" u="none" baseline="0" dirty="0"/>
              <a:t>كیف بالإمكان وصف طبیعة وقدرات المبادر التي تتیح له إمكانیة المبادرة وتحقیق المشروع؟"</a:t>
            </a:r>
            <a:endParaRPr lang="ar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692" y="3356386"/>
            <a:ext cx="3723306" cy="287553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692" y="2737654"/>
            <a:ext cx="1374959" cy="12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6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صفات المبادرین - نقاش ضمن مجموعات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" b="0" i="0" u="none" baseline="0" dirty="0"/>
              <a:t>أجروا حوارا واتخذوا قرارا حول ما هي أهم ثلاث صفات لدى المبادر، بحسب رأی مجموعتكم. أشيروا إليها في ورقة العمل.  </a:t>
            </a:r>
            <a:endParaRPr lang="ar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685" y="4532732"/>
            <a:ext cx="457304" cy="4446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14052" y="2769669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1400" b="0" i="0" u="none" baseline="0" dirty="0">
                <a:solidFill>
                  <a:srgbClr val="5F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الشّجاعة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7828" y="2622828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1400" b="0" i="0" u="none" baseline="0" dirty="0">
                <a:solidFill>
                  <a:srgbClr val="5F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الإبداع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5774" y="2920803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1400" b="0" i="0" u="none" baseline="0" dirty="0">
                <a:solidFill>
                  <a:srgbClr val="5F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الجُرأة</a:t>
            </a:r>
            <a:endParaRPr lang="ar" sz="1400" dirty="0">
              <a:solidFill>
                <a:srgbClr val="5F5C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תמונה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489" y="5653696"/>
            <a:ext cx="584230" cy="400071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345" y="5577895"/>
            <a:ext cx="533427" cy="546128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433" y="5073208"/>
            <a:ext cx="304816" cy="438173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387" y="4830415"/>
            <a:ext cx="387370" cy="387370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313" y="4730989"/>
            <a:ext cx="349268" cy="438173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364" y="3429000"/>
            <a:ext cx="438173" cy="438173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404" y="2783209"/>
            <a:ext cx="584230" cy="400071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249" y="3887504"/>
            <a:ext cx="234962" cy="438173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532" y="3865534"/>
            <a:ext cx="222261" cy="438173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126" y="3207852"/>
            <a:ext cx="406421" cy="412771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063" y="2549786"/>
            <a:ext cx="285765" cy="476274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595" y="2430503"/>
            <a:ext cx="387370" cy="43817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318993" y="3389768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1400" b="0" i="0" u="none" baseline="0">
                <a:solidFill>
                  <a:srgbClr val="5F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القدرة على حل المشاكل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70245" y="3625215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1400" b="0" i="0" u="none" baseline="0" dirty="0">
                <a:solidFill>
                  <a:srgbClr val="5F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التركيز على الهدف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28730" y="4071111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1400" b="0" i="0" u="none" baseline="0" dirty="0">
                <a:solidFill>
                  <a:srgbClr val="5F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الحماسة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42657" y="4049141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1400" b="0" i="0" u="none" baseline="0" dirty="0">
                <a:solidFill>
                  <a:srgbClr val="5F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القدرة على اتخاذ القرارات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6922" y="5114920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1400" b="0" i="0" u="none" baseline="0" dirty="0">
                <a:solidFill>
                  <a:srgbClr val="5F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الفُضول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28143" y="4936246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1400" b="0" i="0" u="none" baseline="0" dirty="0">
                <a:solidFill>
                  <a:srgbClr val="5F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الإصرار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907205" y="5816246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1400" b="0" i="0" u="none" baseline="0" dirty="0">
                <a:solidFill>
                  <a:srgbClr val="5F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الرّغبة بتحطيم الحدود والقيود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75966" y="5307858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1400" b="0" i="0" u="none" baseline="0" dirty="0">
                <a:solidFill>
                  <a:srgbClr val="5F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الطّموح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807262" y="4761730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1400" b="0" i="0" u="none" baseline="0" dirty="0">
                <a:solidFill>
                  <a:srgbClr val="5F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المُثابرة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85388" y="5847731"/>
            <a:ext cx="232261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1400" b="0" i="0" u="none" baseline="0" dirty="0">
                <a:solidFill>
                  <a:srgbClr val="5F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القدرة على مواجهة الفشل</a:t>
            </a:r>
            <a:endParaRPr lang="ar" sz="1400" dirty="0">
              <a:solidFill>
                <a:srgbClr val="5F5C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0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 dirty="0"/>
              <a:t>صفات المبادرین - Answer Garden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42975" y="2333965"/>
            <a:ext cx="7572376" cy="322500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" sz="2400" b="0" i="0" u="none" baseline="0" dirty="0"/>
              <a:t>على مندوب واحد من كل مجموعة مسح رمز الـ QR بواسطة الهاتف النقال وإدخال صفات المبادر الـ 3 التي اختارتها المجموعة باعتبارها أهم الصفات. </a:t>
            </a:r>
            <a:r>
              <a:rPr lang="ar" sz="2400" dirty="0"/>
              <a:t/>
            </a:r>
            <a:br>
              <a:rPr lang="ar" sz="2400" dirty="0"/>
            </a:br>
            <a:r>
              <a:rPr lang="ar" sz="2400" dirty="0"/>
              <a:t/>
            </a:r>
            <a:br>
              <a:rPr lang="ar" sz="2400" dirty="0"/>
            </a:br>
            <a:r>
              <a:rPr lang="ar" sz="2400" b="0" i="0" u="none" baseline="0" dirty="0"/>
              <a:t>اضغطوا على زر الـ </a:t>
            </a:r>
            <a:r>
              <a:rPr lang="ar" sz="2400" b="1" i="0" u="none" baseline="0" dirty="0"/>
              <a:t>Submit </a:t>
            </a:r>
            <a:r>
              <a:rPr lang="ar" sz="2400" b="0" i="0" u="none" baseline="0" dirty="0"/>
              <a:t>بعد كل صفة. </a:t>
            </a:r>
            <a:endParaRPr lang="ar" sz="2400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009" y="1066758"/>
            <a:ext cx="7760341" cy="1156325"/>
          </a:xfrm>
          <a:prstGeom prst="rect">
            <a:avLst/>
          </a:prstGeom>
        </p:spPr>
      </p:pic>
      <p:sp>
        <p:nvSpPr>
          <p:cNvPr id="11" name="אליפסה 10"/>
          <p:cNvSpPr/>
          <p:nvPr/>
        </p:nvSpPr>
        <p:spPr>
          <a:xfrm>
            <a:off x="7416801" y="1767908"/>
            <a:ext cx="1040493" cy="5660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ar"/>
          </a:p>
        </p:txBody>
      </p:sp>
      <p:grpSp>
        <p:nvGrpSpPr>
          <p:cNvPr id="6" name="קבוצה 5"/>
          <p:cNvGrpSpPr/>
          <p:nvPr/>
        </p:nvGrpSpPr>
        <p:grpSpPr>
          <a:xfrm>
            <a:off x="750207" y="3486150"/>
            <a:ext cx="2076450" cy="2619375"/>
            <a:chOff x="750207" y="3486150"/>
            <a:chExt cx="2076450" cy="2619375"/>
          </a:xfrm>
        </p:grpSpPr>
        <p:sp>
          <p:nvSpPr>
            <p:cNvPr id="8" name="מלבן 7"/>
            <p:cNvSpPr/>
            <p:nvPr/>
          </p:nvSpPr>
          <p:spPr>
            <a:xfrm>
              <a:off x="1056682" y="4473521"/>
              <a:ext cx="1463501" cy="14635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endParaRPr lang="ar"/>
            </a:p>
          </p:txBody>
        </p:sp>
        <p:sp>
          <p:nvSpPr>
            <p:cNvPr id="4" name="מלבן 3"/>
            <p:cNvSpPr/>
            <p:nvPr/>
          </p:nvSpPr>
          <p:spPr>
            <a:xfrm>
              <a:off x="790122" y="3493041"/>
              <a:ext cx="199662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" b="0" i="0" u="none" baseline="0" dirty="0"/>
                <a:t>رمز الـ QR لحيّز الـ Answer Garden الصفي</a:t>
              </a:r>
              <a:r>
                <a:rPr lang="ar" b="1" i="0" u="none" baseline="0" dirty="0"/>
                <a:t> </a:t>
              </a:r>
            </a:p>
          </p:txBody>
        </p:sp>
        <p:sp>
          <p:nvSpPr>
            <p:cNvPr id="5" name="מלבן 4"/>
            <p:cNvSpPr/>
            <p:nvPr/>
          </p:nvSpPr>
          <p:spPr>
            <a:xfrm>
              <a:off x="750207" y="3486150"/>
              <a:ext cx="2076450" cy="261937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endParaRPr lang="ar"/>
            </a:p>
          </p:txBody>
        </p:sp>
      </p:grpSp>
      <p:sp>
        <p:nvSpPr>
          <p:cNvPr id="7" name="מלבן 6"/>
          <p:cNvSpPr/>
          <p:nvPr/>
        </p:nvSpPr>
        <p:spPr>
          <a:xfrm>
            <a:off x="942974" y="1548543"/>
            <a:ext cx="4810125" cy="307777"/>
          </a:xfrm>
          <a:prstGeom prst="rect">
            <a:avLst/>
          </a:prstGeom>
          <a:solidFill>
            <a:srgbClr val="E5E5E5"/>
          </a:solidFill>
        </p:spPr>
        <p:txBody>
          <a:bodyPr wrap="square">
            <a:spAutoFit/>
          </a:bodyPr>
          <a:lstStyle/>
          <a:p>
            <a:pPr rtl="1"/>
            <a:r>
              <a:rPr lang="ar" sz="1400" b="0" i="0" u="none" baseline="0" dirty="0"/>
              <a:t>ما هي أهم ثلاث صفات لدى المبادر، من بين الصفات الواردة في ورقة الفعالية؟</a:t>
            </a:r>
            <a:endParaRPr lang="ar" sz="1400" dirty="0"/>
          </a:p>
        </p:txBody>
      </p:sp>
    </p:spTree>
    <p:extLst>
      <p:ext uri="{BB962C8B-B14F-4D97-AF65-F5344CB8AC3E}">
        <p14:creationId xmlns:p14="http://schemas.microsoft.com/office/powerpoint/2010/main" val="2860134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 dirty="0"/>
              <a:t>صفات المبادرین - Answer Garden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" b="0" i="0" u="none" baseline="0"/>
              <a:t>ما هي أبرز الصفات في سحابة الكلمات التي أنشأها الصف؟ </a:t>
            </a:r>
            <a:r>
              <a:rPr lang="ar"/>
              <a:t/>
            </a:r>
            <a:br>
              <a:rPr lang="ar"/>
            </a:br>
            <a:r>
              <a:rPr lang="ar" sz="2400" b="0" i="0" u="none" baseline="0"/>
              <a:t>هذه هي الصفات التي قام باختیارها أكبر عدد من المجموعات، باعتباره أهم صفات وممیزات المبادر</a:t>
            </a:r>
            <a:r>
              <a:rPr lang="ar" b="0" i="0" u="none" baseline="0"/>
              <a:t>. </a:t>
            </a:r>
            <a:endParaRPr lang="ar" dirty="0"/>
          </a:p>
          <a:p>
            <a:pPr marL="0" indent="0" algn="r" rtl="1">
              <a:buNone/>
            </a:pPr>
            <a:endParaRPr lang="ar" dirty="0"/>
          </a:p>
        </p:txBody>
      </p:sp>
      <p:sp>
        <p:nvSpPr>
          <p:cNvPr id="4" name="ענן 3"/>
          <p:cNvSpPr/>
          <p:nvPr/>
        </p:nvSpPr>
        <p:spPr>
          <a:xfrm>
            <a:off x="3210399" y="3239084"/>
            <a:ext cx="5591791" cy="2737987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"/>
          </a:p>
        </p:txBody>
      </p:sp>
      <p:grpSp>
        <p:nvGrpSpPr>
          <p:cNvPr id="9" name="קבוצה 8"/>
          <p:cNvGrpSpPr/>
          <p:nvPr/>
        </p:nvGrpSpPr>
        <p:grpSpPr>
          <a:xfrm>
            <a:off x="750207" y="3486150"/>
            <a:ext cx="2076450" cy="2619375"/>
            <a:chOff x="750207" y="3486150"/>
            <a:chExt cx="2076450" cy="2619375"/>
          </a:xfrm>
        </p:grpSpPr>
        <p:sp>
          <p:nvSpPr>
            <p:cNvPr id="10" name="מלבן 9"/>
            <p:cNvSpPr/>
            <p:nvPr/>
          </p:nvSpPr>
          <p:spPr>
            <a:xfrm>
              <a:off x="1056682" y="4473521"/>
              <a:ext cx="1463501" cy="14635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endParaRPr lang="ar"/>
            </a:p>
          </p:txBody>
        </p:sp>
        <p:sp>
          <p:nvSpPr>
            <p:cNvPr id="11" name="מלבן 10"/>
            <p:cNvSpPr/>
            <p:nvPr/>
          </p:nvSpPr>
          <p:spPr>
            <a:xfrm>
              <a:off x="790122" y="3493041"/>
              <a:ext cx="199662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" b="0" i="0" u="none" baseline="0"/>
                <a:t>رمز الـ QR لحيّز الـ Answer Garden الصفي</a:t>
              </a:r>
              <a:r>
                <a:rPr lang="ar" b="1" i="0" u="none" baseline="0"/>
                <a:t> </a:t>
              </a:r>
            </a:p>
          </p:txBody>
        </p:sp>
        <p:sp>
          <p:nvSpPr>
            <p:cNvPr id="12" name="מלבן 11"/>
            <p:cNvSpPr/>
            <p:nvPr/>
          </p:nvSpPr>
          <p:spPr>
            <a:xfrm>
              <a:off x="750207" y="3486150"/>
              <a:ext cx="2076450" cy="261937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endParaRPr lang="ar"/>
            </a:p>
          </p:txBody>
        </p:sp>
      </p:grpSp>
    </p:spTree>
    <p:extLst>
      <p:ext uri="{BB962C8B-B14F-4D97-AF65-F5344CB8AC3E}">
        <p14:creationId xmlns:p14="http://schemas.microsoft.com/office/powerpoint/2010/main" val="120058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 dirty="0"/>
              <a:t>لدي فكرة!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" b="0" i="0" u="none" baseline="0" dirty="0"/>
              <a:t>شاهدوا الفيديو وابحثوا عن إجابات للأسئلة التالية:</a:t>
            </a:r>
          </a:p>
          <a:p>
            <a:pPr algn="r" rtl="1"/>
            <a:r>
              <a:rPr lang="ar" b="1" i="0" u="none" baseline="0" dirty="0"/>
              <a:t>ماذا كان الهدف الأولي من المنتج الذي يتحدث عنه الفیدیو؟</a:t>
            </a:r>
          </a:p>
          <a:p>
            <a:pPr algn="r" rtl="1"/>
            <a:r>
              <a:rPr lang="ar" b="1" i="0" u="none" baseline="0" dirty="0"/>
              <a:t>ما هي الأهداف الأخرى التي حققها المنتج؟</a:t>
            </a:r>
          </a:p>
          <a:p>
            <a:pPr marL="0" indent="0" algn="r" rtl="1">
              <a:buNone/>
            </a:pPr>
            <a:endParaRPr lang="ar" dirty="0"/>
          </a:p>
          <a:p>
            <a:endParaRPr lang="ar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0768" y="3515808"/>
            <a:ext cx="3068646" cy="20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5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المُبادر الذي بداخلي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" b="0" i="0" u="none" baseline="0"/>
              <a:t>بحسب رأیكم، هل یستطیع أي شخص أن یكون مبادرا؟ اشرحوا.</a:t>
            </a:r>
            <a:endParaRPr lang="ar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2829261" y="2571078"/>
            <a:ext cx="4725656" cy="3660846"/>
            <a:chOff x="2606229" y="2262128"/>
            <a:chExt cx="4948688" cy="3969796"/>
          </a:xfrm>
        </p:grpSpPr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6229" y="2318971"/>
              <a:ext cx="1524000" cy="1371600"/>
            </a:xfrm>
            <a:prstGeom prst="rect">
              <a:avLst/>
            </a:prstGeom>
          </p:spPr>
        </p:pic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692" y="3044686"/>
              <a:ext cx="4126902" cy="3187238"/>
            </a:xfrm>
            <a:prstGeom prst="rect">
              <a:avLst/>
            </a:prstGeom>
          </p:spPr>
        </p:pic>
        <p:pic>
          <p:nvPicPr>
            <p:cNvPr id="6" name="Picture 2" descr="Question mark 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19778" flipH="1">
              <a:off x="3722991" y="2262128"/>
              <a:ext cx="1266151" cy="83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Question mark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2346" y="2349827"/>
              <a:ext cx="1809751" cy="1198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Question mark 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98635" flipH="1">
              <a:off x="6288766" y="3301202"/>
              <a:ext cx="1266151" cy="83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מלבן 8"/>
            <p:cNvSpPr/>
            <p:nvPr/>
          </p:nvSpPr>
          <p:spPr>
            <a:xfrm rot="3181584">
              <a:off x="6463248" y="4248981"/>
              <a:ext cx="46679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rtl="1"/>
              <a:r>
                <a:rPr lang="ar" sz="3600" b="1" i="0" u="none" cap="none" spc="0" baseline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؟</a:t>
              </a:r>
              <a:endParaRPr lang="ar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0" name="מלבן 9"/>
            <p:cNvSpPr/>
            <p:nvPr/>
          </p:nvSpPr>
          <p:spPr>
            <a:xfrm rot="819060">
              <a:off x="6079085" y="3788730"/>
              <a:ext cx="52931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rtl="1"/>
              <a:r>
                <a:rPr lang="ar" sz="4400" b="1" i="0" u="none" cap="none" spc="0" baseline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؟</a:t>
              </a:r>
              <a:endParaRPr lang="ar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1" name="מלבן 10"/>
            <p:cNvSpPr/>
            <p:nvPr/>
          </p:nvSpPr>
          <p:spPr>
            <a:xfrm rot="19444168">
              <a:off x="3218343" y="3016794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rtl="1"/>
              <a:r>
                <a:rPr lang="ar" sz="5400" b="1" i="0" u="none" cap="none" spc="0" baseline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؟</a:t>
              </a:r>
              <a:endParaRPr lang="a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2" name="מלבן 11"/>
            <p:cNvSpPr/>
            <p:nvPr/>
          </p:nvSpPr>
          <p:spPr>
            <a:xfrm rot="819060">
              <a:off x="3716452" y="3015298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rtl="1"/>
              <a:r>
                <a:rPr lang="ar" sz="5400" b="1" i="0" u="none" cap="none" spc="0" baseline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؟</a:t>
              </a:r>
              <a:endParaRPr lang="a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6372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893" y="1819037"/>
            <a:ext cx="6894934" cy="477125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 dirty="0"/>
              <a:t>المُبادر الذي بداخلي - فعالية شخصية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" b="0" i="0" u="none" baseline="0" dirty="0"/>
              <a:t>فكروا بأنفسكم كمبادرين. أجيبوا على الأسئلة في ورقة الفعالية. احتفظوا لأنفسكم بالورقة.</a:t>
            </a:r>
            <a:r>
              <a:rPr lang="ar" dirty="0"/>
              <a:t/>
            </a:r>
            <a:br>
              <a:rPr lang="ar" dirty="0"/>
            </a:br>
            <a:endParaRPr lang="ar" dirty="0"/>
          </a:p>
        </p:txBody>
      </p:sp>
      <p:sp>
        <p:nvSpPr>
          <p:cNvPr id="5" name="TextBox 4"/>
          <p:cNvSpPr txBox="1"/>
          <p:nvPr/>
        </p:nvSpPr>
        <p:spPr>
          <a:xfrm>
            <a:off x="6137279" y="2905780"/>
            <a:ext cx="1879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" sz="1400" b="0" i="0" u="none" baseline="0" dirty="0">
                <a:solidFill>
                  <a:srgbClr val="5F5C5B"/>
                </a:solidFill>
              </a:rPr>
              <a:t>ما هي ممیزات المبادر الموجودة لدي؟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5231" y="2176063"/>
            <a:ext cx="170605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" sz="1400" b="0" i="0" u="none" baseline="0" dirty="0">
                <a:solidFill>
                  <a:srgbClr val="5F5C5B"/>
                </a:solidFill>
              </a:rPr>
              <a:t>بماذا یمكنني المساهمة ضمن مجموعات</a:t>
            </a:r>
          </a:p>
          <a:p>
            <a:pPr algn="ctr" rtl="1"/>
            <a:r>
              <a:rPr lang="ar" sz="1400" b="0" i="0" u="none" baseline="0" dirty="0">
                <a:solidFill>
                  <a:srgbClr val="5F5C5B"/>
                </a:solidFill>
              </a:rPr>
              <a:t>المبادرة التي سأشارك فیها؟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4296" y="4281831"/>
            <a:ext cx="234077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" sz="1400" b="0" i="0" u="none" baseline="0" dirty="0">
                <a:solidFill>
                  <a:srgbClr val="5F5C5B"/>
                </a:solidFill>
              </a:rPr>
              <a:t>ما هو نوع المبادرات</a:t>
            </a:r>
          </a:p>
          <a:p>
            <a:pPr algn="ctr" rtl="1"/>
            <a:r>
              <a:rPr lang="ar" sz="1400" b="0" i="0" u="none" baseline="0" dirty="0">
                <a:solidFill>
                  <a:srgbClr val="5F5C5B"/>
                </a:solidFill>
              </a:rPr>
              <a:t>الذي یثیر اهتمامي: التجاریة، الاجتماعیة أو البیئیة؟ لماذا؟</a:t>
            </a:r>
          </a:p>
        </p:txBody>
      </p:sp>
    </p:spTree>
    <p:extLst>
      <p:ext uri="{BB962C8B-B14F-4D97-AF65-F5344CB8AC3E}">
        <p14:creationId xmlns:p14="http://schemas.microsoft.com/office/powerpoint/2010/main" val="1878942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تلخیص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" b="0" i="0" u="none" baseline="0"/>
              <a:t>اذكروا شیئا جدیدا واحداً تعلمتموه الیوم عن المبادرین والمبادرة.</a:t>
            </a:r>
            <a:endParaRPr lang="ar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3001384" y="2861534"/>
            <a:ext cx="3877210" cy="3370390"/>
            <a:chOff x="2606229" y="2318971"/>
            <a:chExt cx="4272365" cy="3912953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6229" y="2318971"/>
              <a:ext cx="1524000" cy="1371600"/>
            </a:xfrm>
            <a:prstGeom prst="rect">
              <a:avLst/>
            </a:prstGeom>
          </p:spPr>
        </p:pic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692" y="3044686"/>
              <a:ext cx="4126902" cy="3187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11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تلخیص</a:t>
            </a:r>
            <a:endParaRPr lang="ar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" b="0" i="0" u="none" baseline="0" dirty="0"/>
              <a:t>الممیزات والأدوات التي تساعد في نشاط وعمل المبادر:</a:t>
            </a:r>
          </a:p>
          <a:p>
            <a:pPr algn="r" rtl="1" fontAlgn="base"/>
            <a:r>
              <a:rPr lang="ar" b="1" i="0" u="none" baseline="0" dirty="0"/>
              <a:t>التفكیر المنفتح والإبداعي </a:t>
            </a:r>
            <a:r>
              <a:rPr lang="ar" b="0" i="0" u="none" baseline="0" dirty="0"/>
              <a:t>الذي یتیح له طرح الأفكار الجدیدة وحل المشاكل.</a:t>
            </a:r>
          </a:p>
          <a:p>
            <a:pPr algn="r" rtl="1" fontAlgn="base"/>
            <a:r>
              <a:rPr lang="ar" b="0" i="0" u="none" baseline="0" dirty="0"/>
              <a:t>تعریف واضح </a:t>
            </a:r>
            <a:r>
              <a:rPr lang="ar" b="1" i="0" u="none" baseline="0" dirty="0"/>
              <a:t>لأهداف المبادرة/ المشروع</a:t>
            </a:r>
            <a:r>
              <a:rPr lang="ar" b="0" i="0" u="none" baseline="0" dirty="0"/>
              <a:t>.</a:t>
            </a:r>
          </a:p>
          <a:p>
            <a:pPr algn="r" rtl="1" fontAlgn="base"/>
            <a:r>
              <a:rPr lang="ar" b="1" i="0" u="none" baseline="0" dirty="0"/>
              <a:t>تعاون</a:t>
            </a:r>
            <a:r>
              <a:rPr lang="ar" b="0" i="0" u="none" baseline="0" dirty="0"/>
              <a:t> مع طاقم یساهم كل فرد فیه بقدراته ومهاراته.</a:t>
            </a:r>
          </a:p>
          <a:p>
            <a:pPr algn="r" rtl="1" fontAlgn="base"/>
            <a:r>
              <a:rPr lang="ar" b="1" i="0" u="none" baseline="0" dirty="0"/>
              <a:t>الإصرار والمثابرة </a:t>
            </a:r>
            <a:r>
              <a:rPr lang="ar" b="0" i="0" u="none" baseline="0" dirty="0"/>
              <a:t>التي تتیح إمكانیة التغلب على الصعوبات والوصول إلى تحقیق المشروع/ المبادرة.</a:t>
            </a:r>
            <a:endParaRPr lang="ar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536" y="5484025"/>
            <a:ext cx="457304" cy="44460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47" y="5551588"/>
            <a:ext cx="584230" cy="40007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154" y="5433262"/>
            <a:ext cx="533427" cy="54612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796" y="5514561"/>
            <a:ext cx="304816" cy="43817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743" y="5059513"/>
            <a:ext cx="387370" cy="38737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395" y="4906755"/>
            <a:ext cx="349268" cy="43817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924" y="4468582"/>
            <a:ext cx="438173" cy="43817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620" y="767445"/>
            <a:ext cx="584230" cy="40007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448" y="4539160"/>
            <a:ext cx="234962" cy="43817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936" y="4511902"/>
            <a:ext cx="222261" cy="43817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350" y="4511902"/>
            <a:ext cx="406421" cy="412771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041" y="623099"/>
            <a:ext cx="285765" cy="47627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499" y="184926"/>
            <a:ext cx="387370" cy="43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74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543" y="1764254"/>
            <a:ext cx="6689420" cy="4456052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تلخیص</a:t>
            </a:r>
            <a:endParaRPr lang="ar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" b="0" i="0" u="none" baseline="0" dirty="0"/>
              <a:t>من المهم أن نتذكر:</a:t>
            </a:r>
          </a:p>
          <a:p>
            <a:pPr marL="0" indent="0" algn="r" rtl="1">
              <a:buNone/>
            </a:pPr>
            <a:r>
              <a:rPr lang="ar" b="0" i="0" u="none" baseline="0" dirty="0"/>
              <a:t>بإمكان أي شخص أن يبادر ويخلق التغيير للأفضل في مجتمعه ومحيطه القريب.</a:t>
            </a:r>
            <a:endParaRPr lang="ar" dirty="0"/>
          </a:p>
        </p:txBody>
      </p:sp>
    </p:spTree>
    <p:extLst>
      <p:ext uri="{BB962C8B-B14F-4D97-AF65-F5344CB8AC3E}">
        <p14:creationId xmlns:p14="http://schemas.microsoft.com/office/powerpoint/2010/main" val="51831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 dirty="0"/>
              <a:t>لدي فكرة!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" b="0" i="0" u="none" baseline="0" dirty="0"/>
              <a:t>ماذا كان الهدف الأولي من المنتج الذي يتحدث عنه الفیدیو؟</a:t>
            </a:r>
            <a:endParaRPr lang="ar" dirty="0"/>
          </a:p>
          <a:p>
            <a:endParaRPr lang="ar" dirty="0"/>
          </a:p>
          <a:p>
            <a:pPr marL="0" indent="0" algn="r" rtl="1">
              <a:buNone/>
            </a:pPr>
            <a:r>
              <a:rPr lang="ar" b="0" i="0" u="none" baseline="0" dirty="0"/>
              <a:t>ما هي الأهداف الأخرى التي حققها المنتج؟</a:t>
            </a:r>
          </a:p>
          <a:p>
            <a:pPr marL="0" indent="0" algn="r" rtl="1">
              <a:buNone/>
            </a:pPr>
            <a:endParaRPr lang="ar" dirty="0"/>
          </a:p>
          <a:p>
            <a:endParaRPr lang="ar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0768" y="3515808"/>
            <a:ext cx="3068646" cy="20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9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 dirty="0"/>
              <a:t>لدي فكرة!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" b="0" i="0" u="none" baseline="0" dirty="0"/>
              <a:t>ماذا كان الهدف الأولي من المنتج الذي يتحدث عنه الفیدیو؟</a:t>
            </a:r>
            <a:r>
              <a:rPr lang="ar" dirty="0"/>
              <a:t/>
            </a:r>
            <a:br>
              <a:rPr lang="ar" dirty="0"/>
            </a:br>
            <a:r>
              <a:rPr lang="ar" b="0" i="0" u="none" baseline="0" dirty="0"/>
              <a:t>- </a:t>
            </a:r>
            <a:r>
              <a:rPr lang="ar" b="1" i="0" u="none" baseline="0" dirty="0"/>
              <a:t>إيجاد طريقة تسمح بالتنازل عن الاستحمام.</a:t>
            </a:r>
            <a:endParaRPr lang="ar" b="1" dirty="0"/>
          </a:p>
          <a:p>
            <a:endParaRPr lang="ar" dirty="0"/>
          </a:p>
          <a:p>
            <a:pPr marL="0" indent="0" algn="r" rtl="1">
              <a:buNone/>
            </a:pPr>
            <a:r>
              <a:rPr lang="ar" b="0" i="0" u="none" baseline="0" dirty="0"/>
              <a:t>ما هي الأهداف الأخرى التي حققها المنتج؟</a:t>
            </a:r>
            <a:r>
              <a:rPr lang="ar" dirty="0"/>
              <a:t/>
            </a:r>
            <a:br>
              <a:rPr lang="ar" dirty="0"/>
            </a:br>
            <a:r>
              <a:rPr lang="ar" b="1" i="0" u="none" baseline="0" dirty="0"/>
              <a:t>-</a:t>
            </a:r>
            <a:r>
              <a:rPr lang="en-US" b="1" i="0" u="none" baseline="0" dirty="0"/>
              <a:t> </a:t>
            </a:r>
            <a:r>
              <a:rPr lang="ar" b="1" i="0" u="none" baseline="0" dirty="0"/>
              <a:t>التوفير بالماء</a:t>
            </a:r>
            <a:r>
              <a:rPr lang="ar" b="1" dirty="0"/>
              <a:t/>
            </a:r>
            <a:br>
              <a:rPr lang="ar" b="1" dirty="0"/>
            </a:br>
            <a:r>
              <a:rPr lang="ar" b="1" i="0" u="none" baseline="0" dirty="0"/>
              <a:t>-</a:t>
            </a:r>
            <a:r>
              <a:rPr lang="en-US" b="1" i="0" u="none" baseline="0" dirty="0"/>
              <a:t> </a:t>
            </a:r>
            <a:r>
              <a:rPr lang="ar" b="1" i="0" u="none" baseline="0" dirty="0"/>
              <a:t>النظافة الشخصية في الأماكن التي تفتقر للماء</a:t>
            </a:r>
            <a:r>
              <a:rPr lang="ar" b="1" dirty="0"/>
              <a:t/>
            </a:r>
            <a:br>
              <a:rPr lang="ar" b="1" dirty="0"/>
            </a:br>
            <a:endParaRPr lang="ar" b="1" dirty="0"/>
          </a:p>
          <a:p>
            <a:pPr marL="0" indent="0" algn="r" rtl="1">
              <a:buNone/>
            </a:pPr>
            <a:endParaRPr lang="ar" dirty="0"/>
          </a:p>
          <a:p>
            <a:endParaRPr lang="ar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1759" y="3443951"/>
            <a:ext cx="2126369" cy="19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6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 dirty="0"/>
              <a:t>لدي فكرة!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" b="0" i="0" u="none" baseline="0" dirty="0"/>
              <a:t>ما هي المراحل في الطريق إلى تحقيق الفكرة؟</a:t>
            </a:r>
            <a:endParaRPr lang="ar" dirty="0"/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563030260"/>
              </p:ext>
            </p:extLst>
          </p:nvPr>
        </p:nvGraphicFramePr>
        <p:xfrm>
          <a:off x="1989511" y="2048327"/>
          <a:ext cx="5807529" cy="402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תמונה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05727"/>
            <a:ext cx="152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4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 dirty="0"/>
              <a:t>لدي فكرة!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" b="0" i="0" u="none" baseline="0" dirty="0"/>
              <a:t>ما هي المراحل في الطريق إلى تحقيق الفكرة؟</a:t>
            </a:r>
            <a:endParaRPr lang="ar" dirty="0"/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373134448"/>
              </p:ext>
            </p:extLst>
          </p:nvPr>
        </p:nvGraphicFramePr>
        <p:xfrm>
          <a:off x="1979613" y="2048327"/>
          <a:ext cx="5807529" cy="402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תמונה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05727"/>
            <a:ext cx="152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 dirty="0"/>
              <a:t>ما معنى "مبادر"؟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" b="0" i="0" u="none" baseline="0" dirty="0"/>
              <a:t>قال المحاضر لودفیك مارشین</a:t>
            </a:r>
            <a:r>
              <a:rPr lang="en-US" b="0" i="0" u="none" baseline="0" dirty="0"/>
              <a:t> </a:t>
            </a:r>
            <a:r>
              <a:rPr lang="ar" b="0" i="0" u="none" baseline="0" dirty="0"/>
              <a:t>(Ludwick Marishane) أنه فاز بلقب "الطالب </a:t>
            </a:r>
            <a:r>
              <a:rPr lang="ar" b="1" i="0" u="none" baseline="0" dirty="0"/>
              <a:t>المبادر</a:t>
            </a:r>
            <a:r>
              <a:rPr lang="ar" b="0" i="0" u="none" baseline="0" dirty="0"/>
              <a:t>, المتمیز خلال السنة".</a:t>
            </a:r>
          </a:p>
          <a:p>
            <a:pPr marL="0" indent="0" algn="r" rtl="1">
              <a:buNone/>
            </a:pPr>
            <a:r>
              <a:rPr lang="ar" b="0" i="0" u="none" baseline="0" dirty="0"/>
              <a:t>بحسب رأیكم، ما معنى "</a:t>
            </a:r>
            <a:r>
              <a:rPr lang="ar" b="1" i="0" u="none" baseline="0" dirty="0"/>
              <a:t>مبادر</a:t>
            </a:r>
            <a:r>
              <a:rPr lang="ar" b="0" i="0" u="none" baseline="0" dirty="0"/>
              <a:t>"؟</a:t>
            </a:r>
            <a:endParaRPr lang="ar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592" y="3078278"/>
            <a:ext cx="2372322" cy="26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 dirty="0"/>
              <a:t>ما معنى "مبادر"؟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1460498"/>
            <a:ext cx="7886699" cy="3966907"/>
          </a:xfrm>
        </p:spPr>
        <p:txBody>
          <a:bodyPr/>
          <a:lstStyle/>
          <a:p>
            <a:pPr marL="0" indent="0" algn="r" rtl="1">
              <a:buNone/>
            </a:pPr>
            <a:r>
              <a:rPr lang="ar" b="0" i="0" u="none" baseline="0" dirty="0"/>
              <a:t>المبادر هو شخص یخطط، یحرّك وینفّذ مصلحة تجاریة أو مشروع جدید. </a:t>
            </a:r>
            <a:endParaRPr lang="ar" dirty="0"/>
          </a:p>
          <a:p>
            <a:pPr marL="0" indent="0" algn="r" rtl="1">
              <a:buNone/>
            </a:pPr>
            <a:r>
              <a:rPr lang="ar" b="1" i="0" u="none" baseline="0" dirty="0"/>
              <a:t>النقاط الهامة في المبادرة </a:t>
            </a:r>
            <a:r>
              <a:rPr lang="ar" b="0" i="0" u="none" baseline="0" dirty="0"/>
              <a:t>هي التجدید وخلق قیمة إضافیة - إنتاج منتج أو خدمة جدیدة تماما أو ملاءمة شيء موجود لبیئة لم یكن موجودا فیها من قبل.</a:t>
            </a:r>
            <a:endParaRPr lang="ar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440" y="3244949"/>
            <a:ext cx="4459222" cy="250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3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 dirty="0"/>
              <a:t>أنواع المبادرات</a:t>
            </a:r>
            <a:endParaRPr lang="ar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29858" y="1122061"/>
            <a:ext cx="7065491" cy="4990290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</a:pPr>
            <a:endParaRPr lang="ar" sz="2600" b="1" dirty="0"/>
          </a:p>
          <a:p>
            <a:pPr algn="r" rtl="1">
              <a:lnSpc>
                <a:spcPct val="100000"/>
              </a:lnSpc>
            </a:pPr>
            <a:endParaRPr lang="ar" sz="2600" b="1" dirty="0"/>
          </a:p>
          <a:p>
            <a:pPr algn="r" rtl="1">
              <a:lnSpc>
                <a:spcPct val="100000"/>
              </a:lnSpc>
              <a:buClr>
                <a:srgbClr val="0070C0"/>
              </a:buClr>
            </a:pPr>
            <a:r>
              <a:rPr lang="ar" sz="2600" b="1" i="0" u="none" baseline="0" dirty="0"/>
              <a:t>المبادرة التجاریة</a:t>
            </a:r>
            <a:r>
              <a:rPr lang="ar" sz="2600" dirty="0"/>
              <a:t/>
            </a:r>
            <a:br>
              <a:rPr lang="ar" sz="2600" dirty="0"/>
            </a:br>
            <a:r>
              <a:rPr lang="ar" sz="2600" b="0" i="0" u="none" baseline="0" dirty="0"/>
              <a:t>إنتاج منتج أو خدمة من أجل ربح الأموال</a:t>
            </a:r>
          </a:p>
          <a:p>
            <a:pPr algn="r" rtl="1">
              <a:lnSpc>
                <a:spcPct val="100000"/>
              </a:lnSpc>
            </a:pPr>
            <a:endParaRPr lang="ar" sz="2600" dirty="0"/>
          </a:p>
          <a:p>
            <a:pPr algn="r" rtl="1">
              <a:lnSpc>
                <a:spcPct val="100000"/>
              </a:lnSpc>
              <a:buClr>
                <a:srgbClr val="0070C0"/>
              </a:buClr>
            </a:pPr>
            <a:r>
              <a:rPr lang="ar" sz="2600" b="1" i="0" u="none" baseline="0" dirty="0"/>
              <a:t>المبادرة البيئية</a:t>
            </a:r>
            <a:r>
              <a:rPr lang="ar" sz="2600" dirty="0"/>
              <a:t/>
            </a:r>
            <a:br>
              <a:rPr lang="ar" sz="2600" dirty="0"/>
            </a:br>
            <a:r>
              <a:rPr lang="ar" sz="2600" b="0" i="0" u="none" baseline="0" dirty="0"/>
              <a:t>حل المشاكل في مجال جودة البيئة</a:t>
            </a:r>
          </a:p>
          <a:p>
            <a:pPr algn="r" rtl="1">
              <a:lnSpc>
                <a:spcPct val="100000"/>
              </a:lnSpc>
            </a:pPr>
            <a:endParaRPr lang="ar" sz="2600" dirty="0"/>
          </a:p>
          <a:p>
            <a:pPr algn="r" rtl="1">
              <a:lnSpc>
                <a:spcPct val="100000"/>
              </a:lnSpc>
              <a:buClr>
                <a:srgbClr val="0070C0"/>
              </a:buClr>
            </a:pPr>
            <a:r>
              <a:rPr lang="ar" sz="2600" b="1" i="0" u="none" baseline="0" dirty="0"/>
              <a:t>المبادرة الاجتماعیة</a:t>
            </a:r>
            <a:r>
              <a:rPr lang="ar" sz="2600" dirty="0"/>
              <a:t/>
            </a:r>
            <a:br>
              <a:rPr lang="ar" sz="2600" dirty="0"/>
            </a:br>
            <a:r>
              <a:rPr lang="ar" sz="2600" b="0" i="0" u="none" baseline="0" dirty="0"/>
              <a:t>حل المشاكل الاجتماعیة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119" y="2273795"/>
            <a:ext cx="720000" cy="720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119" y="3670564"/>
            <a:ext cx="720000" cy="72231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350" y="5176699"/>
            <a:ext cx="720000" cy="676489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3943349" y="12248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" sz="2400" b="1" i="0" u="none" baseline="0" dirty="0"/>
              <a:t>أنواع المبادرات الشائعة هي:</a:t>
            </a:r>
            <a:r>
              <a:rPr lang="ar" sz="2400" b="1" dirty="0"/>
              <a:t/>
            </a:r>
            <a:br>
              <a:rPr lang="ar" sz="2400" b="1" dirty="0"/>
            </a:br>
            <a:endParaRPr lang="ar" sz="2400" b="1" dirty="0"/>
          </a:p>
        </p:txBody>
      </p:sp>
    </p:spTree>
    <p:extLst>
      <p:ext uri="{BB962C8B-B14F-4D97-AF65-F5344CB8AC3E}">
        <p14:creationId xmlns:p14="http://schemas.microsoft.com/office/powerpoint/2010/main" val="246933880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תבנית אוכלים(ירוק)2.potx" id="{8F4F9CDB-D045-4920-8FAF-4F5FCDB85144}" vid="{9FF8EFDC-3FB3-4BFE-A11E-8AC8906FA7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9836</TotalTime>
  <Words>758</Words>
  <Application>Microsoft Office PowerPoint</Application>
  <PresentationFormat>‫הצגה על המסך (4:3)</PresentationFormat>
  <Paragraphs>133</Paragraphs>
  <Slides>24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6" baseType="lpstr">
      <vt:lpstr>Arial</vt:lpstr>
      <vt:lpstr>ערכת נושא Office</vt:lpstr>
      <vt:lpstr>المُبادر الذي بداخلي</vt:lpstr>
      <vt:lpstr>لدي فكرة!</vt:lpstr>
      <vt:lpstr>لدي فكرة!</vt:lpstr>
      <vt:lpstr>لدي فكرة!</vt:lpstr>
      <vt:lpstr>لدي فكرة!</vt:lpstr>
      <vt:lpstr>لدي فكرة!</vt:lpstr>
      <vt:lpstr>ما معنى "مبادر"؟</vt:lpstr>
      <vt:lpstr>ما معنى "مبادر"؟</vt:lpstr>
      <vt:lpstr>أنواع المبادرات</vt:lpstr>
      <vt:lpstr>أنواع المبادرات</vt:lpstr>
      <vt:lpstr>أنواع المبادرات</vt:lpstr>
      <vt:lpstr>ندرس المبادرین والمبادَرات - عمل ضمن مجموعات</vt:lpstr>
      <vt:lpstr>ندرس المبادرین والمبادَرات - عمل ضمن مجموعات</vt:lpstr>
      <vt:lpstr>قصص مبادرین - عمل ضمن مجموعات</vt:lpstr>
      <vt:lpstr>قصص مبادرین - عمل ضمن مجموعات</vt:lpstr>
      <vt:lpstr>صفات المبادرین</vt:lpstr>
      <vt:lpstr>صفات المبادرین - نقاش ضمن مجموعات</vt:lpstr>
      <vt:lpstr>صفات المبادرین - Answer Garden</vt:lpstr>
      <vt:lpstr>صفات المبادرین - Answer Garden</vt:lpstr>
      <vt:lpstr>المُبادر الذي بداخلي</vt:lpstr>
      <vt:lpstr>المُبادر الذي بداخلي - فعالية شخصية</vt:lpstr>
      <vt:lpstr>تلخیص</vt:lpstr>
      <vt:lpstr>تلخیص</vt:lpstr>
      <vt:lpstr>تلخیص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Sarah Gropper</cp:lastModifiedBy>
  <cp:revision>95</cp:revision>
  <dcterms:created xsi:type="dcterms:W3CDTF">2020-02-25T13:39:01Z</dcterms:created>
  <dcterms:modified xsi:type="dcterms:W3CDTF">2020-09-10T07:19:10Z</dcterms:modified>
</cp:coreProperties>
</file>