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9"/>
  </p:notesMasterIdLst>
  <p:sldIdLst>
    <p:sldId id="256" r:id="rId2"/>
    <p:sldId id="257" r:id="rId3"/>
    <p:sldId id="258" r:id="rId4"/>
    <p:sldId id="294" r:id="rId5"/>
    <p:sldId id="259" r:id="rId6"/>
    <p:sldId id="260" r:id="rId7"/>
    <p:sldId id="295" r:id="rId8"/>
    <p:sldId id="261" r:id="rId9"/>
    <p:sldId id="296" r:id="rId10"/>
    <p:sldId id="297" r:id="rId11"/>
    <p:sldId id="319" r:id="rId12"/>
    <p:sldId id="264" r:id="rId13"/>
    <p:sldId id="320" r:id="rId14"/>
    <p:sldId id="265" r:id="rId15"/>
    <p:sldId id="266" r:id="rId16"/>
    <p:sldId id="267" r:id="rId17"/>
    <p:sldId id="270" r:id="rId18"/>
    <p:sldId id="268" r:id="rId19"/>
    <p:sldId id="314" r:id="rId20"/>
    <p:sldId id="269" r:id="rId21"/>
    <p:sldId id="272" r:id="rId22"/>
    <p:sldId id="273" r:id="rId23"/>
    <p:sldId id="299" r:id="rId24"/>
    <p:sldId id="300" r:id="rId25"/>
    <p:sldId id="317" r:id="rId26"/>
    <p:sldId id="275" r:id="rId27"/>
    <p:sldId id="276" r:id="rId28"/>
    <p:sldId id="277" r:id="rId29"/>
    <p:sldId id="278" r:id="rId30"/>
    <p:sldId id="279" r:id="rId31"/>
    <p:sldId id="318" r:id="rId32"/>
    <p:sldId id="287" r:id="rId33"/>
    <p:sldId id="281" r:id="rId34"/>
    <p:sldId id="288" r:id="rId35"/>
    <p:sldId id="283" r:id="rId36"/>
    <p:sldId id="289" r:id="rId37"/>
    <p:sldId id="282" r:id="rId38"/>
    <p:sldId id="290" r:id="rId39"/>
    <p:sldId id="284" r:id="rId40"/>
    <p:sldId id="315" r:id="rId41"/>
    <p:sldId id="291" r:id="rId42"/>
    <p:sldId id="285" r:id="rId43"/>
    <p:sldId id="292" r:id="rId44"/>
    <p:sldId id="316" r:id="rId45"/>
    <p:sldId id="286" r:id="rId46"/>
    <p:sldId id="293" r:id="rId47"/>
    <p:sldId id="301" r:id="rId48"/>
    <p:sldId id="302" r:id="rId49"/>
    <p:sldId id="313" r:id="rId50"/>
    <p:sldId id="321" r:id="rId51"/>
    <p:sldId id="322" r:id="rId52"/>
    <p:sldId id="305" r:id="rId53"/>
    <p:sldId id="323" r:id="rId54"/>
    <p:sldId id="308" r:id="rId55"/>
    <p:sldId id="311" r:id="rId56"/>
    <p:sldId id="324" r:id="rId57"/>
    <p:sldId id="325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29" userDrawn="1">
          <p15:clr>
            <a:srgbClr val="A4A3A4"/>
          </p15:clr>
        </p15:guide>
        <p15:guide id="2" pos="54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ra Shimoni-Ayal" initials="NS" lastIdx="3" clrIdx="0">
    <p:extLst>
      <p:ext uri="{19B8F6BF-5375-455C-9EA6-DF929625EA0E}">
        <p15:presenceInfo xmlns:p15="http://schemas.microsoft.com/office/powerpoint/2012/main" userId="S-1-5-21-1468497402-859899378-9522986-3513" providerId="AD"/>
      </p:ext>
    </p:extLst>
  </p:cmAuthor>
  <p:cmAuthor id="2" name="Veta Khegai" initials="VK" lastIdx="22" clrIdx="1">
    <p:extLst>
      <p:ext uri="{19B8F6BF-5375-455C-9EA6-DF929625EA0E}">
        <p15:presenceInfo xmlns:p15="http://schemas.microsoft.com/office/powerpoint/2012/main" userId="40d46ed20275682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2E1E"/>
    <a:srgbClr val="DE433F"/>
    <a:srgbClr val="FFFFFF"/>
    <a:srgbClr val="FFBD8D"/>
    <a:srgbClr val="2E75B6"/>
    <a:srgbClr val="960000"/>
    <a:srgbClr val="5B9BD5"/>
    <a:srgbClr val="007A37"/>
    <a:srgbClr val="FAA204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88" autoAdjust="0"/>
    <p:restoredTop sz="78322" autoAdjust="0"/>
  </p:normalViewPr>
  <p:slideViewPr>
    <p:cSldViewPr snapToGrid="0" showGuides="1">
      <p:cViewPr varScale="1">
        <p:scale>
          <a:sx n="91" d="100"/>
          <a:sy n="91" d="100"/>
        </p:scale>
        <p:origin x="2202" y="114"/>
      </p:cViewPr>
      <p:guideLst>
        <p:guide orient="horz" pos="3929"/>
        <p:guide pos="5472"/>
      </p:guideLst>
    </p:cSldViewPr>
  </p:slideViewPr>
  <p:outlineViewPr>
    <p:cViewPr>
      <p:scale>
        <a:sx n="33" d="100"/>
        <a:sy n="33" d="100"/>
      </p:scale>
      <p:origin x="0" y="-69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72" d="100"/>
        <a:sy n="172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379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77887C-38F7-4F1A-9FB3-DE204CEE2171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5C0341-B138-4184-A93D-B71B67BFF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629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ar" sz="1800" b="0" i="0" u="none" baseline="0">
                <a:cs typeface="+mn-cs"/>
              </a:rPr>
              <a:t>رتب إجابتك: أولًا المتطوعون الذين خرجوا، بعد ذلك المتطوعون الذين مارسوا النشاط (أو استراحوا)، وفي النهاية باقي الفصل</a:t>
            </a:r>
            <a:endParaRPr lang="ar" sz="1800" dirty="0"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1"/>
            <a:fld id="{365C0341-B138-4184-A93D-B71B67BFFC18}" type="slidenum">
              <a:rPr/>
              <a:t>5</a:t>
            </a:fld>
            <a:endParaRPr lang="ar"/>
          </a:p>
        </p:txBody>
      </p:sp>
    </p:spTree>
    <p:extLst>
      <p:ext uri="{BB962C8B-B14F-4D97-AF65-F5344CB8AC3E}">
        <p14:creationId xmlns:p14="http://schemas.microsoft.com/office/powerpoint/2010/main" val="18880327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" sz="1200" b="0" i="0" u="none" baseline="0"/>
              <a:t>طلب دائم، والتي تنتج مثلًا عن الضغط النفسي أو من ضغط الدم المرتفع، يسبب لأجهزتنا أن تتغير بصورة مختلفة، ليست فعالة وبالتالي فهي ليست صحية.</a:t>
            </a:r>
          </a:p>
          <a:p>
            <a:endParaRPr lang="ar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1"/>
            <a:fld id="{365C0341-B138-4184-A93D-B71B67BFFC18}" type="slidenum">
              <a:rPr/>
              <a:t>30</a:t>
            </a:fld>
            <a:endParaRPr lang="ar"/>
          </a:p>
        </p:txBody>
      </p:sp>
    </p:spTree>
    <p:extLst>
      <p:ext uri="{BB962C8B-B14F-4D97-AF65-F5344CB8AC3E}">
        <p14:creationId xmlns:p14="http://schemas.microsoft.com/office/powerpoint/2010/main" val="35547941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1"/>
            <a:fld id="{365C0341-B138-4184-A93D-B71B67BFFC18}" type="slidenum">
              <a:rPr/>
              <a:t>32</a:t>
            </a:fld>
            <a:endParaRPr lang="ar"/>
          </a:p>
        </p:txBody>
      </p:sp>
    </p:spTree>
    <p:extLst>
      <p:ext uri="{BB962C8B-B14F-4D97-AF65-F5344CB8AC3E}">
        <p14:creationId xmlns:p14="http://schemas.microsoft.com/office/powerpoint/2010/main" val="1926454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ar" sz="1200" b="0" i="0" u="none" baseline="0" dirty="0"/>
              <a:t>على الطلاب أن يقيسوا حرارتهم بمقاييس الحرارة التي أحضروها من البيت</a:t>
            </a:r>
            <a:endParaRPr lang="ar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1"/>
            <a:fld id="{365C0341-B138-4184-A93D-B71B67BFFC18}" type="slidenum">
              <a:rPr/>
              <a:t>8</a:t>
            </a:fld>
            <a:endParaRPr lang="ar"/>
          </a:p>
        </p:txBody>
      </p:sp>
    </p:spTree>
    <p:extLst>
      <p:ext uri="{BB962C8B-B14F-4D97-AF65-F5344CB8AC3E}">
        <p14:creationId xmlns:p14="http://schemas.microsoft.com/office/powerpoint/2010/main" val="3127095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ar" b="0" i="0" u="none" baseline="0" dirty="0"/>
              <a:t>على الطلاب أن يقيسوا حرارتهم بمقاييس الحرارة التي أحضروها من البيت</a:t>
            </a:r>
            <a:endParaRPr lang="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1"/>
            <a:fld id="{365C0341-B138-4184-A93D-B71B67BFFC18}" type="slidenum">
              <a:rPr/>
              <a:t>9</a:t>
            </a:fld>
            <a:endParaRPr lang="ar"/>
          </a:p>
        </p:txBody>
      </p:sp>
    </p:spTree>
    <p:extLst>
      <p:ext uri="{BB962C8B-B14F-4D97-AF65-F5344CB8AC3E}">
        <p14:creationId xmlns:p14="http://schemas.microsoft.com/office/powerpoint/2010/main" val="2900981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ar" b="0" i="0" u="none" baseline="0"/>
              <a:t>على الطلاب أن يقيسوا معدل تنفسهم. يمكن أن نعطي وقت البدء والنهاية لكل فصل (15 ثانية) لكي نسهل القياس</a:t>
            </a:r>
            <a:endParaRPr lang="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1"/>
            <a:fld id="{365C0341-B138-4184-A93D-B71B67BFFC18}" type="slidenum">
              <a:rPr/>
              <a:t>10</a:t>
            </a:fld>
            <a:endParaRPr lang="ar"/>
          </a:p>
        </p:txBody>
      </p:sp>
    </p:spTree>
    <p:extLst>
      <p:ext uri="{BB962C8B-B14F-4D97-AF65-F5344CB8AC3E}">
        <p14:creationId xmlns:p14="http://schemas.microsoft.com/office/powerpoint/2010/main" val="1838216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ar" b="0" i="0" u="none" baseline="0"/>
              <a:t>على الطلاب أن يقيسوا معدل تنفسهم. يمكن أن نعطي وقت البدء والنهاية لكل فصل (15 ثانية) لكي نسهل القياس</a:t>
            </a:r>
            <a:endParaRPr lang="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1"/>
            <a:fld id="{365C0341-B138-4184-A93D-B71B67BFFC18}" type="slidenum">
              <a:rPr/>
              <a:t>11</a:t>
            </a:fld>
            <a:endParaRPr lang="ar"/>
          </a:p>
        </p:txBody>
      </p:sp>
    </p:spTree>
    <p:extLst>
      <p:ext uri="{BB962C8B-B14F-4D97-AF65-F5344CB8AC3E}">
        <p14:creationId xmlns:p14="http://schemas.microsoft.com/office/powerpoint/2010/main" val="24047383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ar" b="0" i="0" u="none" baseline="0"/>
              <a:t>على الطلاب أن يقيسوا معدل نبضهم. يمكن أن نعطي وقت البدء والنهاية لكل فصل (15 ثانية) لكي نسهل القياس</a:t>
            </a:r>
            <a:endParaRPr lang="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1"/>
            <a:fld id="{365C0341-B138-4184-A93D-B71B67BFFC18}" type="slidenum">
              <a:rPr/>
              <a:t>12</a:t>
            </a:fld>
            <a:endParaRPr lang="ar"/>
          </a:p>
        </p:txBody>
      </p:sp>
    </p:spTree>
    <p:extLst>
      <p:ext uri="{BB962C8B-B14F-4D97-AF65-F5344CB8AC3E}">
        <p14:creationId xmlns:p14="http://schemas.microsoft.com/office/powerpoint/2010/main" val="8492180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ar" b="0" i="0" u="none" baseline="0"/>
              <a:t>على الطلاب أن يقيسوا معدل نبضهم. يمكن أن نعطي وقت البدء والنهاية لكل فصل (15 ثانية) لكي نسهل القياس</a:t>
            </a:r>
            <a:endParaRPr lang="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1"/>
            <a:fld id="{365C0341-B138-4184-A93D-B71B67BFFC18}" type="slidenum">
              <a:rPr/>
              <a:t>13</a:t>
            </a:fld>
            <a:endParaRPr lang="ar"/>
          </a:p>
        </p:txBody>
      </p:sp>
    </p:spTree>
    <p:extLst>
      <p:ext uri="{BB962C8B-B14F-4D97-AF65-F5344CB8AC3E}">
        <p14:creationId xmlns:p14="http://schemas.microsoft.com/office/powerpoint/2010/main" val="27925586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ar" b="0" i="0" u="none" baseline="0" dirty="0"/>
              <a:t>نوصي بأن يقوم الطلاب بإنزال التطبيق والقياس </a:t>
            </a:r>
            <a:endParaRPr lang="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1"/>
            <a:fld id="{365C0341-B138-4184-A93D-B71B67BFFC18}" type="slidenum">
              <a:rPr/>
              <a:t>14</a:t>
            </a:fld>
            <a:endParaRPr lang="ar"/>
          </a:p>
        </p:txBody>
      </p:sp>
    </p:spTree>
    <p:extLst>
      <p:ext uri="{BB962C8B-B14F-4D97-AF65-F5344CB8AC3E}">
        <p14:creationId xmlns:p14="http://schemas.microsoft.com/office/powerpoint/2010/main" val="6295378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1"/>
            <a:r>
              <a:rPr lang="ar" b="0" i="0" u="none" baseline="0"/>
              <a:t>هناك كأس واحدة فقط لأن احتياج جسمه ثابت، لأنه يجري. متطلبات الجسم لا تعتمد على اللياقة</a:t>
            </a:r>
            <a:endParaRPr lang="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1"/>
            <a:fld id="{365C0341-B138-4184-A93D-B71B67BFFC18}" type="slidenum">
              <a:rPr/>
              <a:t>26</a:t>
            </a:fld>
            <a:endParaRPr lang="ar"/>
          </a:p>
        </p:txBody>
      </p:sp>
    </p:spTree>
    <p:extLst>
      <p:ext uri="{BB962C8B-B14F-4D97-AF65-F5344CB8AC3E}">
        <p14:creationId xmlns:p14="http://schemas.microsoft.com/office/powerpoint/2010/main" val="1867115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wmf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 userDrawn="1"/>
        </p:nvSpPr>
        <p:spPr>
          <a:xfrm>
            <a:off x="0" y="5828821"/>
            <a:ext cx="9144000" cy="10291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תמונה 2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6439" y="-20061"/>
            <a:ext cx="4604598" cy="5848882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pic>
        <p:nvPicPr>
          <p:cNvPr id="23" name="תמונה 22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162" y="-20061"/>
            <a:ext cx="4604598" cy="5848882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pic>
        <p:nvPicPr>
          <p:cNvPr id="24" name="תמונה 23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8739" y="-28762"/>
            <a:ext cx="4604598" cy="5848882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25" name="מלבן 24"/>
          <p:cNvSpPr/>
          <p:nvPr userDrawn="1"/>
        </p:nvSpPr>
        <p:spPr>
          <a:xfrm>
            <a:off x="2595715" y="-28763"/>
            <a:ext cx="6548285" cy="5857585"/>
          </a:xfrm>
          <a:prstGeom prst="rect">
            <a:avLst/>
          </a:prstGeom>
          <a:solidFill>
            <a:srgbClr val="EEF1F2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05C2-AB8F-440E-B1A8-199C10683B58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0D91-09EA-40E9-8076-8E6E45055CE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95765" y="1370165"/>
            <a:ext cx="5882764" cy="1756493"/>
          </a:xfrm>
        </p:spPr>
        <p:txBody>
          <a:bodyPr anchor="ctr">
            <a:normAutofit/>
          </a:bodyPr>
          <a:lstStyle>
            <a:lvl1pPr algn="r" rtl="0">
              <a:defRPr sz="4500" b="1"/>
            </a:lvl1pPr>
          </a:lstStyle>
          <a:p>
            <a:r>
              <a:rPr lang="he-IL" dirty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95765" y="3121862"/>
            <a:ext cx="5882764" cy="1668583"/>
          </a:xfrm>
        </p:spPr>
        <p:txBody>
          <a:bodyPr/>
          <a:lstStyle>
            <a:lvl1pPr marL="0" indent="0" algn="r" rtl="0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63" name="TextBox 62"/>
          <p:cNvSpPr txBox="1"/>
          <p:nvPr userDrawn="1"/>
        </p:nvSpPr>
        <p:spPr>
          <a:xfrm>
            <a:off x="824822" y="5456725"/>
            <a:ext cx="145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18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מודדים  </a:t>
            </a:r>
            <a:r>
              <a:rPr lang="ar-AE" sz="18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نقيس</a:t>
            </a:r>
            <a:r>
              <a:rPr lang="ar-SA" sz="18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1050" y="5991002"/>
            <a:ext cx="1070742" cy="719236"/>
          </a:xfrm>
          <a:prstGeom prst="rect">
            <a:avLst/>
          </a:prstGeom>
        </p:spPr>
      </p:pic>
      <p:pic>
        <p:nvPicPr>
          <p:cNvPr id="13" name="תמונה 12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9390" y="6131495"/>
            <a:ext cx="1123728" cy="654934"/>
          </a:xfrm>
          <a:prstGeom prst="rect">
            <a:avLst/>
          </a:prstGeom>
        </p:spPr>
      </p:pic>
      <p:pic>
        <p:nvPicPr>
          <p:cNvPr id="14" name="תמונה 13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9703" y="6335642"/>
            <a:ext cx="990597" cy="374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332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05C2-AB8F-440E-B1A8-199C10683B58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0D91-09EA-40E9-8076-8E6E4505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696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05C2-AB8F-440E-B1A8-199C10683B58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0D91-09EA-40E9-8076-8E6E4505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134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05C2-AB8F-440E-B1A8-199C10683B58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0D91-09EA-40E9-8076-8E6E45055CE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28649" y="-22272"/>
            <a:ext cx="815217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dirty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628649" y="1438227"/>
            <a:ext cx="8152171" cy="40041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34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05C2-AB8F-440E-B1A8-199C10683B58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0D91-09EA-40E9-8076-8E6E4505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6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05C2-AB8F-440E-B1A8-199C10683B58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0D91-09EA-40E9-8076-8E6E4505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884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05C2-AB8F-440E-B1A8-199C10683B58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0D91-09EA-40E9-8076-8E6E4505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020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05C2-AB8F-440E-B1A8-199C10683B58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0D91-09EA-40E9-8076-8E6E45055CED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2" descr="Question mark 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8844" y="134358"/>
            <a:ext cx="1255730" cy="831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קבוצה 15"/>
          <p:cNvGrpSpPr/>
          <p:nvPr userDrawn="1"/>
        </p:nvGrpSpPr>
        <p:grpSpPr>
          <a:xfrm>
            <a:off x="1667508" y="640509"/>
            <a:ext cx="1780675" cy="1316380"/>
            <a:chOff x="2791325" y="397090"/>
            <a:chExt cx="1780675" cy="1316380"/>
          </a:xfrm>
        </p:grpSpPr>
        <p:sp>
          <p:nvSpPr>
            <p:cNvPr id="8" name="הסבר אליפטי 12"/>
            <p:cNvSpPr/>
            <p:nvPr/>
          </p:nvSpPr>
          <p:spPr>
            <a:xfrm>
              <a:off x="2791325" y="397090"/>
              <a:ext cx="1780675" cy="1316380"/>
            </a:xfrm>
            <a:prstGeom prst="wedgeEllipseCallout">
              <a:avLst>
                <a:gd name="adj1" fmla="val 56878"/>
                <a:gd name="adj2" fmla="val 44703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מלבן 10"/>
            <p:cNvSpPr/>
            <p:nvPr/>
          </p:nvSpPr>
          <p:spPr>
            <a:xfrm>
              <a:off x="2848991" y="853240"/>
              <a:ext cx="162095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e-IL" b="1" dirty="0">
                  <a:solidFill>
                    <a:schemeClr val="bg1"/>
                  </a:solidFill>
                </a:rPr>
                <a:t>נכון או לא נכון?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1356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05C2-AB8F-440E-B1A8-199C10683B58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0D91-09EA-40E9-8076-8E6E45055CE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מלבן 4"/>
          <p:cNvSpPr/>
          <p:nvPr userDrawn="1"/>
        </p:nvSpPr>
        <p:spPr>
          <a:xfrm>
            <a:off x="-132734" y="-28762"/>
            <a:ext cx="707922" cy="5848884"/>
          </a:xfrm>
          <a:prstGeom prst="rect">
            <a:avLst/>
          </a:prstGeom>
          <a:solidFill>
            <a:srgbClr val="EEF1F2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392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05C2-AB8F-440E-B1A8-199C10683B58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0D91-09EA-40E9-8076-8E6E4505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461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05C2-AB8F-440E-B1A8-199C10683B58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0D91-09EA-40E9-8076-8E6E4505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92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תמונה 92"/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9646"/>
            <a:ext cx="917110" cy="6216594"/>
          </a:xfrm>
          <a:prstGeom prst="rect">
            <a:avLst/>
          </a:prstGeom>
        </p:spPr>
      </p:pic>
      <p:sp>
        <p:nvSpPr>
          <p:cNvPr id="41" name="מלבן 40"/>
          <p:cNvSpPr/>
          <p:nvPr userDrawn="1"/>
        </p:nvSpPr>
        <p:spPr>
          <a:xfrm>
            <a:off x="528739" y="-28763"/>
            <a:ext cx="8615261" cy="6215711"/>
          </a:xfrm>
          <a:prstGeom prst="rect">
            <a:avLst/>
          </a:prstGeom>
          <a:solidFill>
            <a:srgbClr val="EEF1F2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49" y="-22272"/>
            <a:ext cx="815217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dirty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49" y="1438227"/>
            <a:ext cx="8152171" cy="40041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805C2-AB8F-440E-B1A8-199C10683B58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D0D91-09EA-40E9-8076-8E6E45055CED}" type="slidenum">
              <a:rPr lang="en-US" smtClean="0"/>
              <a:t>‹#›</a:t>
            </a:fld>
            <a:endParaRPr lang="en-US"/>
          </a:p>
        </p:txBody>
      </p:sp>
      <p:sp>
        <p:nvSpPr>
          <p:cNvPr id="81" name="Freeform 33"/>
          <p:cNvSpPr>
            <a:spLocks/>
          </p:cNvSpPr>
          <p:nvPr userDrawn="1"/>
        </p:nvSpPr>
        <p:spPr bwMode="auto">
          <a:xfrm>
            <a:off x="266337" y="6466914"/>
            <a:ext cx="220714" cy="184597"/>
          </a:xfrm>
          <a:custGeom>
            <a:avLst/>
            <a:gdLst>
              <a:gd name="T0" fmla="*/ 211 w 220"/>
              <a:gd name="T1" fmla="*/ 31 h 184"/>
              <a:gd name="T2" fmla="*/ 189 w 220"/>
              <a:gd name="T3" fmla="*/ 77 h 184"/>
              <a:gd name="T4" fmla="*/ 186 w 220"/>
              <a:gd name="T5" fmla="*/ 97 h 184"/>
              <a:gd name="T6" fmla="*/ 174 w 220"/>
              <a:gd name="T7" fmla="*/ 106 h 184"/>
              <a:gd name="T8" fmla="*/ 157 w 220"/>
              <a:gd name="T9" fmla="*/ 102 h 184"/>
              <a:gd name="T10" fmla="*/ 148 w 220"/>
              <a:gd name="T11" fmla="*/ 82 h 184"/>
              <a:gd name="T12" fmla="*/ 155 w 220"/>
              <a:gd name="T13" fmla="*/ 68 h 184"/>
              <a:gd name="T14" fmla="*/ 176 w 220"/>
              <a:gd name="T15" fmla="*/ 65 h 184"/>
              <a:gd name="T16" fmla="*/ 198 w 220"/>
              <a:gd name="T17" fmla="*/ 14 h 184"/>
              <a:gd name="T18" fmla="*/ 179 w 220"/>
              <a:gd name="T19" fmla="*/ 3 h 184"/>
              <a:gd name="T20" fmla="*/ 147 w 220"/>
              <a:gd name="T21" fmla="*/ 3 h 184"/>
              <a:gd name="T22" fmla="*/ 119 w 220"/>
              <a:gd name="T23" fmla="*/ 22 h 184"/>
              <a:gd name="T24" fmla="*/ 113 w 220"/>
              <a:gd name="T25" fmla="*/ 34 h 184"/>
              <a:gd name="T26" fmla="*/ 106 w 220"/>
              <a:gd name="T27" fmla="*/ 32 h 184"/>
              <a:gd name="T28" fmla="*/ 94 w 220"/>
              <a:gd name="T29" fmla="*/ 15 h 184"/>
              <a:gd name="T30" fmla="*/ 68 w 220"/>
              <a:gd name="T31" fmla="*/ 2 h 184"/>
              <a:gd name="T32" fmla="*/ 38 w 220"/>
              <a:gd name="T33" fmla="*/ 3 h 184"/>
              <a:gd name="T34" fmla="*/ 70 w 220"/>
              <a:gd name="T35" fmla="*/ 43 h 184"/>
              <a:gd name="T36" fmla="*/ 82 w 220"/>
              <a:gd name="T37" fmla="*/ 39 h 184"/>
              <a:gd name="T38" fmla="*/ 97 w 220"/>
              <a:gd name="T39" fmla="*/ 43 h 184"/>
              <a:gd name="T40" fmla="*/ 109 w 220"/>
              <a:gd name="T41" fmla="*/ 54 h 184"/>
              <a:gd name="T42" fmla="*/ 121 w 220"/>
              <a:gd name="T43" fmla="*/ 82 h 184"/>
              <a:gd name="T44" fmla="*/ 119 w 220"/>
              <a:gd name="T45" fmla="*/ 100 h 184"/>
              <a:gd name="T46" fmla="*/ 119 w 220"/>
              <a:gd name="T47" fmla="*/ 100 h 184"/>
              <a:gd name="T48" fmla="*/ 118 w 220"/>
              <a:gd name="T49" fmla="*/ 114 h 184"/>
              <a:gd name="T50" fmla="*/ 109 w 220"/>
              <a:gd name="T51" fmla="*/ 119 h 184"/>
              <a:gd name="T52" fmla="*/ 97 w 220"/>
              <a:gd name="T53" fmla="*/ 112 h 184"/>
              <a:gd name="T54" fmla="*/ 96 w 220"/>
              <a:gd name="T55" fmla="*/ 102 h 184"/>
              <a:gd name="T56" fmla="*/ 102 w 220"/>
              <a:gd name="T57" fmla="*/ 95 h 184"/>
              <a:gd name="T58" fmla="*/ 109 w 220"/>
              <a:gd name="T59" fmla="*/ 94 h 184"/>
              <a:gd name="T60" fmla="*/ 99 w 220"/>
              <a:gd name="T61" fmla="*/ 60 h 184"/>
              <a:gd name="T62" fmla="*/ 89 w 220"/>
              <a:gd name="T63" fmla="*/ 51 h 184"/>
              <a:gd name="T64" fmla="*/ 41 w 220"/>
              <a:gd name="T65" fmla="*/ 70 h 184"/>
              <a:gd name="T66" fmla="*/ 33 w 220"/>
              <a:gd name="T67" fmla="*/ 80 h 184"/>
              <a:gd name="T68" fmla="*/ 44 w 220"/>
              <a:gd name="T69" fmla="*/ 112 h 184"/>
              <a:gd name="T70" fmla="*/ 55 w 220"/>
              <a:gd name="T71" fmla="*/ 121 h 184"/>
              <a:gd name="T72" fmla="*/ 60 w 220"/>
              <a:gd name="T73" fmla="*/ 116 h 184"/>
              <a:gd name="T74" fmla="*/ 70 w 220"/>
              <a:gd name="T75" fmla="*/ 116 h 184"/>
              <a:gd name="T76" fmla="*/ 77 w 220"/>
              <a:gd name="T77" fmla="*/ 121 h 184"/>
              <a:gd name="T78" fmla="*/ 75 w 220"/>
              <a:gd name="T79" fmla="*/ 136 h 184"/>
              <a:gd name="T80" fmla="*/ 67 w 220"/>
              <a:gd name="T81" fmla="*/ 140 h 184"/>
              <a:gd name="T82" fmla="*/ 55 w 220"/>
              <a:gd name="T83" fmla="*/ 133 h 184"/>
              <a:gd name="T84" fmla="*/ 43 w 220"/>
              <a:gd name="T85" fmla="*/ 128 h 184"/>
              <a:gd name="T86" fmla="*/ 24 w 220"/>
              <a:gd name="T87" fmla="*/ 97 h 184"/>
              <a:gd name="T88" fmla="*/ 21 w 220"/>
              <a:gd name="T89" fmla="*/ 87 h 184"/>
              <a:gd name="T90" fmla="*/ 24 w 220"/>
              <a:gd name="T91" fmla="*/ 71 h 184"/>
              <a:gd name="T92" fmla="*/ 36 w 220"/>
              <a:gd name="T93" fmla="*/ 60 h 184"/>
              <a:gd name="T94" fmla="*/ 27 w 220"/>
              <a:gd name="T95" fmla="*/ 8 h 184"/>
              <a:gd name="T96" fmla="*/ 12 w 220"/>
              <a:gd name="T97" fmla="*/ 25 h 184"/>
              <a:gd name="T98" fmla="*/ 4 w 220"/>
              <a:gd name="T99" fmla="*/ 41 h 184"/>
              <a:gd name="T100" fmla="*/ 0 w 220"/>
              <a:gd name="T101" fmla="*/ 71 h 184"/>
              <a:gd name="T102" fmla="*/ 10 w 220"/>
              <a:gd name="T103" fmla="*/ 100 h 184"/>
              <a:gd name="T104" fmla="*/ 26 w 220"/>
              <a:gd name="T105" fmla="*/ 123 h 184"/>
              <a:gd name="T106" fmla="*/ 65 w 220"/>
              <a:gd name="T107" fmla="*/ 157 h 184"/>
              <a:gd name="T108" fmla="*/ 106 w 220"/>
              <a:gd name="T109" fmla="*/ 184 h 184"/>
              <a:gd name="T110" fmla="*/ 116 w 220"/>
              <a:gd name="T111" fmla="*/ 182 h 184"/>
              <a:gd name="T112" fmla="*/ 154 w 220"/>
              <a:gd name="T113" fmla="*/ 157 h 184"/>
              <a:gd name="T114" fmla="*/ 205 w 220"/>
              <a:gd name="T115" fmla="*/ 109 h 184"/>
              <a:gd name="T116" fmla="*/ 215 w 220"/>
              <a:gd name="T117" fmla="*/ 92 h 184"/>
              <a:gd name="T118" fmla="*/ 220 w 220"/>
              <a:gd name="T119" fmla="*/ 61 h 184"/>
              <a:gd name="T120" fmla="*/ 211 w 220"/>
              <a:gd name="T121" fmla="*/ 32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20" h="184">
                <a:moveTo>
                  <a:pt x="211" y="32"/>
                </a:moveTo>
                <a:lnTo>
                  <a:pt x="211" y="32"/>
                </a:lnTo>
                <a:lnTo>
                  <a:pt x="211" y="31"/>
                </a:lnTo>
                <a:lnTo>
                  <a:pt x="186" y="71"/>
                </a:lnTo>
                <a:lnTo>
                  <a:pt x="186" y="71"/>
                </a:lnTo>
                <a:lnTo>
                  <a:pt x="189" y="77"/>
                </a:lnTo>
                <a:lnTo>
                  <a:pt x="189" y="83"/>
                </a:lnTo>
                <a:lnTo>
                  <a:pt x="189" y="90"/>
                </a:lnTo>
                <a:lnTo>
                  <a:pt x="186" y="97"/>
                </a:lnTo>
                <a:lnTo>
                  <a:pt x="186" y="97"/>
                </a:lnTo>
                <a:lnTo>
                  <a:pt x="181" y="102"/>
                </a:lnTo>
                <a:lnTo>
                  <a:pt x="174" y="106"/>
                </a:lnTo>
                <a:lnTo>
                  <a:pt x="165" y="106"/>
                </a:lnTo>
                <a:lnTo>
                  <a:pt x="157" y="102"/>
                </a:lnTo>
                <a:lnTo>
                  <a:pt x="157" y="102"/>
                </a:lnTo>
                <a:lnTo>
                  <a:pt x="152" y="97"/>
                </a:lnTo>
                <a:lnTo>
                  <a:pt x="148" y="89"/>
                </a:lnTo>
                <a:lnTo>
                  <a:pt x="148" y="82"/>
                </a:lnTo>
                <a:lnTo>
                  <a:pt x="152" y="73"/>
                </a:lnTo>
                <a:lnTo>
                  <a:pt x="152" y="73"/>
                </a:lnTo>
                <a:lnTo>
                  <a:pt x="155" y="68"/>
                </a:lnTo>
                <a:lnTo>
                  <a:pt x="162" y="65"/>
                </a:lnTo>
                <a:lnTo>
                  <a:pt x="169" y="65"/>
                </a:lnTo>
                <a:lnTo>
                  <a:pt x="176" y="65"/>
                </a:lnTo>
                <a:lnTo>
                  <a:pt x="205" y="20"/>
                </a:lnTo>
                <a:lnTo>
                  <a:pt x="205" y="20"/>
                </a:lnTo>
                <a:lnTo>
                  <a:pt x="198" y="14"/>
                </a:lnTo>
                <a:lnTo>
                  <a:pt x="189" y="7"/>
                </a:lnTo>
                <a:lnTo>
                  <a:pt x="189" y="7"/>
                </a:lnTo>
                <a:lnTo>
                  <a:pt x="179" y="3"/>
                </a:lnTo>
                <a:lnTo>
                  <a:pt x="169" y="0"/>
                </a:lnTo>
                <a:lnTo>
                  <a:pt x="157" y="0"/>
                </a:lnTo>
                <a:lnTo>
                  <a:pt x="147" y="3"/>
                </a:lnTo>
                <a:lnTo>
                  <a:pt x="136" y="8"/>
                </a:lnTo>
                <a:lnTo>
                  <a:pt x="128" y="14"/>
                </a:lnTo>
                <a:lnTo>
                  <a:pt x="119" y="22"/>
                </a:lnTo>
                <a:lnTo>
                  <a:pt x="113" y="32"/>
                </a:lnTo>
                <a:lnTo>
                  <a:pt x="113" y="32"/>
                </a:lnTo>
                <a:lnTo>
                  <a:pt x="113" y="34"/>
                </a:lnTo>
                <a:lnTo>
                  <a:pt x="109" y="36"/>
                </a:lnTo>
                <a:lnTo>
                  <a:pt x="108" y="34"/>
                </a:lnTo>
                <a:lnTo>
                  <a:pt x="106" y="32"/>
                </a:lnTo>
                <a:lnTo>
                  <a:pt x="106" y="32"/>
                </a:lnTo>
                <a:lnTo>
                  <a:pt x="101" y="24"/>
                </a:lnTo>
                <a:lnTo>
                  <a:pt x="94" y="15"/>
                </a:lnTo>
                <a:lnTo>
                  <a:pt x="85" y="10"/>
                </a:lnTo>
                <a:lnTo>
                  <a:pt x="77" y="5"/>
                </a:lnTo>
                <a:lnTo>
                  <a:pt x="68" y="2"/>
                </a:lnTo>
                <a:lnTo>
                  <a:pt x="58" y="0"/>
                </a:lnTo>
                <a:lnTo>
                  <a:pt x="48" y="2"/>
                </a:lnTo>
                <a:lnTo>
                  <a:pt x="38" y="3"/>
                </a:lnTo>
                <a:lnTo>
                  <a:pt x="38" y="3"/>
                </a:lnTo>
                <a:lnTo>
                  <a:pt x="58" y="48"/>
                </a:lnTo>
                <a:lnTo>
                  <a:pt x="70" y="43"/>
                </a:lnTo>
                <a:lnTo>
                  <a:pt x="70" y="43"/>
                </a:lnTo>
                <a:lnTo>
                  <a:pt x="75" y="39"/>
                </a:lnTo>
                <a:lnTo>
                  <a:pt x="82" y="39"/>
                </a:lnTo>
                <a:lnTo>
                  <a:pt x="87" y="39"/>
                </a:lnTo>
                <a:lnTo>
                  <a:pt x="92" y="41"/>
                </a:lnTo>
                <a:lnTo>
                  <a:pt x="97" y="43"/>
                </a:lnTo>
                <a:lnTo>
                  <a:pt x="102" y="46"/>
                </a:lnTo>
                <a:lnTo>
                  <a:pt x="106" y="49"/>
                </a:lnTo>
                <a:lnTo>
                  <a:pt x="109" y="54"/>
                </a:lnTo>
                <a:lnTo>
                  <a:pt x="119" y="75"/>
                </a:lnTo>
                <a:lnTo>
                  <a:pt x="119" y="75"/>
                </a:lnTo>
                <a:lnTo>
                  <a:pt x="121" y="82"/>
                </a:lnTo>
                <a:lnTo>
                  <a:pt x="123" y="89"/>
                </a:lnTo>
                <a:lnTo>
                  <a:pt x="121" y="94"/>
                </a:lnTo>
                <a:lnTo>
                  <a:pt x="119" y="100"/>
                </a:lnTo>
                <a:lnTo>
                  <a:pt x="119" y="100"/>
                </a:lnTo>
                <a:lnTo>
                  <a:pt x="119" y="100"/>
                </a:lnTo>
                <a:lnTo>
                  <a:pt x="119" y="100"/>
                </a:lnTo>
                <a:lnTo>
                  <a:pt x="121" y="106"/>
                </a:lnTo>
                <a:lnTo>
                  <a:pt x="119" y="111"/>
                </a:lnTo>
                <a:lnTo>
                  <a:pt x="118" y="114"/>
                </a:lnTo>
                <a:lnTo>
                  <a:pt x="114" y="117"/>
                </a:lnTo>
                <a:lnTo>
                  <a:pt x="114" y="117"/>
                </a:lnTo>
                <a:lnTo>
                  <a:pt x="109" y="119"/>
                </a:lnTo>
                <a:lnTo>
                  <a:pt x="104" y="117"/>
                </a:lnTo>
                <a:lnTo>
                  <a:pt x="99" y="116"/>
                </a:lnTo>
                <a:lnTo>
                  <a:pt x="97" y="112"/>
                </a:lnTo>
                <a:lnTo>
                  <a:pt x="97" y="112"/>
                </a:lnTo>
                <a:lnTo>
                  <a:pt x="96" y="107"/>
                </a:lnTo>
                <a:lnTo>
                  <a:pt x="96" y="102"/>
                </a:lnTo>
                <a:lnTo>
                  <a:pt x="99" y="97"/>
                </a:lnTo>
                <a:lnTo>
                  <a:pt x="102" y="95"/>
                </a:lnTo>
                <a:lnTo>
                  <a:pt x="102" y="95"/>
                </a:lnTo>
                <a:lnTo>
                  <a:pt x="106" y="94"/>
                </a:lnTo>
                <a:lnTo>
                  <a:pt x="109" y="94"/>
                </a:lnTo>
                <a:lnTo>
                  <a:pt x="109" y="94"/>
                </a:lnTo>
                <a:lnTo>
                  <a:pt x="111" y="87"/>
                </a:lnTo>
                <a:lnTo>
                  <a:pt x="109" y="80"/>
                </a:lnTo>
                <a:lnTo>
                  <a:pt x="99" y="60"/>
                </a:lnTo>
                <a:lnTo>
                  <a:pt x="99" y="60"/>
                </a:lnTo>
                <a:lnTo>
                  <a:pt x="94" y="54"/>
                </a:lnTo>
                <a:lnTo>
                  <a:pt x="89" y="51"/>
                </a:lnTo>
                <a:lnTo>
                  <a:pt x="82" y="51"/>
                </a:lnTo>
                <a:lnTo>
                  <a:pt x="75" y="53"/>
                </a:lnTo>
                <a:lnTo>
                  <a:pt x="41" y="70"/>
                </a:lnTo>
                <a:lnTo>
                  <a:pt x="41" y="70"/>
                </a:lnTo>
                <a:lnTo>
                  <a:pt x="36" y="73"/>
                </a:lnTo>
                <a:lnTo>
                  <a:pt x="33" y="80"/>
                </a:lnTo>
                <a:lnTo>
                  <a:pt x="33" y="85"/>
                </a:lnTo>
                <a:lnTo>
                  <a:pt x="34" y="92"/>
                </a:lnTo>
                <a:lnTo>
                  <a:pt x="44" y="112"/>
                </a:lnTo>
                <a:lnTo>
                  <a:pt x="44" y="112"/>
                </a:lnTo>
                <a:lnTo>
                  <a:pt x="48" y="117"/>
                </a:lnTo>
                <a:lnTo>
                  <a:pt x="55" y="121"/>
                </a:lnTo>
                <a:lnTo>
                  <a:pt x="55" y="121"/>
                </a:lnTo>
                <a:lnTo>
                  <a:pt x="56" y="117"/>
                </a:lnTo>
                <a:lnTo>
                  <a:pt x="60" y="116"/>
                </a:lnTo>
                <a:lnTo>
                  <a:pt x="60" y="116"/>
                </a:lnTo>
                <a:lnTo>
                  <a:pt x="65" y="114"/>
                </a:lnTo>
                <a:lnTo>
                  <a:pt x="70" y="116"/>
                </a:lnTo>
                <a:lnTo>
                  <a:pt x="73" y="117"/>
                </a:lnTo>
                <a:lnTo>
                  <a:pt x="77" y="121"/>
                </a:lnTo>
                <a:lnTo>
                  <a:pt x="77" y="121"/>
                </a:lnTo>
                <a:lnTo>
                  <a:pt x="79" y="126"/>
                </a:lnTo>
                <a:lnTo>
                  <a:pt x="79" y="131"/>
                </a:lnTo>
                <a:lnTo>
                  <a:pt x="75" y="136"/>
                </a:lnTo>
                <a:lnTo>
                  <a:pt x="72" y="138"/>
                </a:lnTo>
                <a:lnTo>
                  <a:pt x="72" y="138"/>
                </a:lnTo>
                <a:lnTo>
                  <a:pt x="67" y="140"/>
                </a:lnTo>
                <a:lnTo>
                  <a:pt x="61" y="140"/>
                </a:lnTo>
                <a:lnTo>
                  <a:pt x="58" y="138"/>
                </a:lnTo>
                <a:lnTo>
                  <a:pt x="55" y="133"/>
                </a:lnTo>
                <a:lnTo>
                  <a:pt x="55" y="133"/>
                </a:lnTo>
                <a:lnTo>
                  <a:pt x="48" y="131"/>
                </a:lnTo>
                <a:lnTo>
                  <a:pt x="43" y="128"/>
                </a:lnTo>
                <a:lnTo>
                  <a:pt x="38" y="124"/>
                </a:lnTo>
                <a:lnTo>
                  <a:pt x="34" y="117"/>
                </a:lnTo>
                <a:lnTo>
                  <a:pt x="24" y="97"/>
                </a:lnTo>
                <a:lnTo>
                  <a:pt x="24" y="97"/>
                </a:lnTo>
                <a:lnTo>
                  <a:pt x="21" y="92"/>
                </a:lnTo>
                <a:lnTo>
                  <a:pt x="21" y="87"/>
                </a:lnTo>
                <a:lnTo>
                  <a:pt x="21" y="82"/>
                </a:lnTo>
                <a:lnTo>
                  <a:pt x="22" y="75"/>
                </a:lnTo>
                <a:lnTo>
                  <a:pt x="24" y="71"/>
                </a:lnTo>
                <a:lnTo>
                  <a:pt x="27" y="66"/>
                </a:lnTo>
                <a:lnTo>
                  <a:pt x="31" y="63"/>
                </a:lnTo>
                <a:lnTo>
                  <a:pt x="36" y="60"/>
                </a:lnTo>
                <a:lnTo>
                  <a:pt x="48" y="53"/>
                </a:lnTo>
                <a:lnTo>
                  <a:pt x="48" y="53"/>
                </a:lnTo>
                <a:lnTo>
                  <a:pt x="27" y="8"/>
                </a:lnTo>
                <a:lnTo>
                  <a:pt x="27" y="8"/>
                </a:lnTo>
                <a:lnTo>
                  <a:pt x="17" y="19"/>
                </a:lnTo>
                <a:lnTo>
                  <a:pt x="12" y="25"/>
                </a:lnTo>
                <a:lnTo>
                  <a:pt x="7" y="32"/>
                </a:lnTo>
                <a:lnTo>
                  <a:pt x="7" y="32"/>
                </a:lnTo>
                <a:lnTo>
                  <a:pt x="4" y="41"/>
                </a:lnTo>
                <a:lnTo>
                  <a:pt x="2" y="51"/>
                </a:lnTo>
                <a:lnTo>
                  <a:pt x="0" y="61"/>
                </a:lnTo>
                <a:lnTo>
                  <a:pt x="0" y="71"/>
                </a:lnTo>
                <a:lnTo>
                  <a:pt x="2" y="82"/>
                </a:lnTo>
                <a:lnTo>
                  <a:pt x="5" y="92"/>
                </a:lnTo>
                <a:lnTo>
                  <a:pt x="10" y="100"/>
                </a:lnTo>
                <a:lnTo>
                  <a:pt x="14" y="109"/>
                </a:lnTo>
                <a:lnTo>
                  <a:pt x="14" y="109"/>
                </a:lnTo>
                <a:lnTo>
                  <a:pt x="26" y="123"/>
                </a:lnTo>
                <a:lnTo>
                  <a:pt x="38" y="136"/>
                </a:lnTo>
                <a:lnTo>
                  <a:pt x="65" y="157"/>
                </a:lnTo>
                <a:lnTo>
                  <a:pt x="65" y="157"/>
                </a:lnTo>
                <a:lnTo>
                  <a:pt x="102" y="182"/>
                </a:lnTo>
                <a:lnTo>
                  <a:pt x="102" y="182"/>
                </a:lnTo>
                <a:lnTo>
                  <a:pt x="106" y="184"/>
                </a:lnTo>
                <a:lnTo>
                  <a:pt x="109" y="184"/>
                </a:lnTo>
                <a:lnTo>
                  <a:pt x="113" y="184"/>
                </a:lnTo>
                <a:lnTo>
                  <a:pt x="116" y="182"/>
                </a:lnTo>
                <a:lnTo>
                  <a:pt x="116" y="182"/>
                </a:lnTo>
                <a:lnTo>
                  <a:pt x="154" y="157"/>
                </a:lnTo>
                <a:lnTo>
                  <a:pt x="154" y="157"/>
                </a:lnTo>
                <a:lnTo>
                  <a:pt x="181" y="136"/>
                </a:lnTo>
                <a:lnTo>
                  <a:pt x="194" y="123"/>
                </a:lnTo>
                <a:lnTo>
                  <a:pt x="205" y="109"/>
                </a:lnTo>
                <a:lnTo>
                  <a:pt x="205" y="109"/>
                </a:lnTo>
                <a:lnTo>
                  <a:pt x="210" y="100"/>
                </a:lnTo>
                <a:lnTo>
                  <a:pt x="215" y="92"/>
                </a:lnTo>
                <a:lnTo>
                  <a:pt x="217" y="82"/>
                </a:lnTo>
                <a:lnTo>
                  <a:pt x="218" y="71"/>
                </a:lnTo>
                <a:lnTo>
                  <a:pt x="220" y="61"/>
                </a:lnTo>
                <a:lnTo>
                  <a:pt x="218" y="51"/>
                </a:lnTo>
                <a:lnTo>
                  <a:pt x="217" y="41"/>
                </a:lnTo>
                <a:lnTo>
                  <a:pt x="211" y="32"/>
                </a:lnTo>
                <a:lnTo>
                  <a:pt x="211" y="32"/>
                </a:lnTo>
                <a:close/>
              </a:path>
            </a:pathLst>
          </a:custGeom>
          <a:solidFill>
            <a:srgbClr val="D52E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TextBox 85"/>
          <p:cNvSpPr txBox="1"/>
          <p:nvPr userDrawn="1"/>
        </p:nvSpPr>
        <p:spPr>
          <a:xfrm>
            <a:off x="421150" y="6405323"/>
            <a:ext cx="11705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1400" b="1" kern="1200" dirty="0">
                <a:solidFill>
                  <a:srgbClr val="4F4E4E"/>
                </a:solidFill>
                <a:latin typeface="+mn-lt"/>
                <a:ea typeface="+mn-ea"/>
                <a:cs typeface="+mn-cs"/>
              </a:rPr>
              <a:t>מודדים  </a:t>
            </a:r>
            <a:r>
              <a:rPr lang="ar-AE" sz="1400" b="1" kern="1200" dirty="0">
                <a:solidFill>
                  <a:srgbClr val="4F4E4E"/>
                </a:solidFill>
                <a:latin typeface="+mn-lt"/>
                <a:ea typeface="+mn-ea"/>
                <a:cs typeface="+mn-cs"/>
              </a:rPr>
              <a:t>نقيس</a:t>
            </a:r>
            <a:r>
              <a:rPr lang="ar-SA" sz="1400" b="1" kern="1200" dirty="0">
                <a:solidFill>
                  <a:srgbClr val="4F4E4E"/>
                </a:solidFill>
                <a:latin typeface="+mn-lt"/>
                <a:ea typeface="+mn-ea"/>
                <a:cs typeface="+mn-cs"/>
              </a:rPr>
              <a:t> </a:t>
            </a:r>
            <a:endParaRPr lang="en-US" sz="1400" dirty="0">
              <a:solidFill>
                <a:srgbClr val="4F4E4E"/>
              </a:solidFill>
            </a:endParaRPr>
          </a:p>
        </p:txBody>
      </p:sp>
      <p:pic>
        <p:nvPicPr>
          <p:cNvPr id="46" name="תמונה 45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87446" y="6365981"/>
            <a:ext cx="2220034" cy="355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308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3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Clr>
          <a:srgbClr val="D52E1E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D52E1E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D52E1E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D52E1E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D52E1E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15.pn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0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15.png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wmf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7.wmf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13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7.w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018976" y="2029523"/>
            <a:ext cx="5783053" cy="1076206"/>
          </a:xfrm>
        </p:spPr>
        <p:txBody>
          <a:bodyPr/>
          <a:lstStyle/>
          <a:p>
            <a:pPr algn="r" rtl="1"/>
            <a:r>
              <a:rPr lang="ar" b="1" i="0" u="none" baseline="0"/>
              <a:t>ما الذي تقوله القياسات؟</a:t>
            </a:r>
            <a:endParaRPr lang="ar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3018976" y="3018263"/>
            <a:ext cx="5780282" cy="951571"/>
          </a:xfrm>
        </p:spPr>
        <p:txBody>
          <a:bodyPr/>
          <a:lstStyle/>
          <a:p>
            <a:pPr algn="r" rtl="1"/>
            <a:r>
              <a:rPr lang="ar" b="0" i="0" u="none" baseline="0" dirty="0"/>
              <a:t>التعرف على القياسات المتعلقة بأجسامنا وكيف يمكننا أن نستدل على صحتنا من خلالها</a:t>
            </a:r>
            <a:endParaRPr lang="ar" dirty="0"/>
          </a:p>
        </p:txBody>
      </p:sp>
    </p:spTree>
    <p:extLst>
      <p:ext uri="{BB962C8B-B14F-4D97-AF65-F5344CB8AC3E}">
        <p14:creationId xmlns:p14="http://schemas.microsoft.com/office/powerpoint/2010/main" val="3227863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תמונה 22"/>
          <p:cNvPicPr>
            <a:picLocks noChangeAspect="1"/>
          </p:cNvPicPr>
          <p:nvPr/>
        </p:nvPicPr>
        <p:blipFill>
          <a:blip r:embed="rId3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GlowDiffused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78557" y="1146148"/>
            <a:ext cx="1848128" cy="2856924"/>
          </a:xfrm>
          <a:prstGeom prst="rect">
            <a:avLst/>
          </a:prstGeom>
        </p:spPr>
      </p:pic>
      <p:pic>
        <p:nvPicPr>
          <p:cNvPr id="24" name="תמונה 23"/>
          <p:cNvPicPr>
            <a:picLocks noChangeAspect="1"/>
          </p:cNvPicPr>
          <p:nvPr/>
        </p:nvPicPr>
        <p:blipFill rotWithShape="1"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GlowDiffused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64919" y="2257425"/>
            <a:ext cx="538162" cy="285750"/>
          </a:xfrm>
          <a:prstGeom prst="rect">
            <a:avLst/>
          </a:prstGeom>
        </p:spPr>
      </p:pic>
      <p:sp>
        <p:nvSpPr>
          <p:cNvPr id="25" name="מלבן 24"/>
          <p:cNvSpPr/>
          <p:nvPr/>
        </p:nvSpPr>
        <p:spPr>
          <a:xfrm>
            <a:off x="5033554" y="2246811"/>
            <a:ext cx="600892" cy="307477"/>
          </a:xfrm>
          <a:prstGeom prst="rect">
            <a:avLst/>
          </a:prstGeom>
          <a:noFill/>
          <a:ln w="28575">
            <a:solidFill>
              <a:srgbClr val="2E75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 dirty="0"/>
              <a:t>كيف يمكن أن نقيس هذا؟ - التنفس</a:t>
            </a:r>
            <a:endParaRPr lang="ar" dirty="0"/>
          </a:p>
        </p:txBody>
      </p:sp>
      <p:sp>
        <p:nvSpPr>
          <p:cNvPr id="30" name="TextBox 29"/>
          <p:cNvSpPr txBox="1"/>
          <p:nvPr/>
        </p:nvSpPr>
        <p:spPr>
          <a:xfrm>
            <a:off x="552894" y="4287302"/>
            <a:ext cx="8202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ar" sz="2000" dirty="0"/>
          </a:p>
          <a:p>
            <a:pPr algn="r" rtl="1"/>
            <a:endParaRPr lang="ar" sz="2000" dirty="0"/>
          </a:p>
        </p:txBody>
      </p:sp>
      <p:sp>
        <p:nvSpPr>
          <p:cNvPr id="151" name="Down Arrow 11"/>
          <p:cNvSpPr/>
          <p:nvPr/>
        </p:nvSpPr>
        <p:spPr>
          <a:xfrm>
            <a:off x="6877558" y="2665151"/>
            <a:ext cx="828842" cy="105369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" sz="1400" b="1" i="0" u="none" baseline="0">
                <a:solidFill>
                  <a:schemeClr val="accent2">
                    <a:lumMod val="75000"/>
                  </a:schemeClr>
                </a:solidFill>
              </a:rPr>
              <a:t>X4</a:t>
            </a:r>
            <a:endParaRPr lang="ar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152" name="Group 4"/>
          <p:cNvGrpSpPr>
            <a:grpSpLocks noChangeAspect="1"/>
          </p:cNvGrpSpPr>
          <p:nvPr/>
        </p:nvGrpSpPr>
        <p:grpSpPr bwMode="auto">
          <a:xfrm>
            <a:off x="6908801" y="1621553"/>
            <a:ext cx="798286" cy="932735"/>
            <a:chOff x="4352" y="943"/>
            <a:chExt cx="570" cy="666"/>
          </a:xfrm>
        </p:grpSpPr>
        <p:sp>
          <p:nvSpPr>
            <p:cNvPr id="153" name="AutoShape 3"/>
            <p:cNvSpPr>
              <a:spLocks noChangeAspect="1" noChangeArrowheads="1" noTextEdit="1"/>
            </p:cNvSpPr>
            <p:nvPr/>
          </p:nvSpPr>
          <p:spPr bwMode="auto">
            <a:xfrm>
              <a:off x="4352" y="943"/>
              <a:ext cx="570" cy="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154" name="Freeform 5"/>
            <p:cNvSpPr>
              <a:spLocks noEditPoints="1"/>
            </p:cNvSpPr>
            <p:nvPr/>
          </p:nvSpPr>
          <p:spPr bwMode="auto">
            <a:xfrm>
              <a:off x="4352" y="943"/>
              <a:ext cx="570" cy="666"/>
            </a:xfrm>
            <a:custGeom>
              <a:avLst/>
              <a:gdLst>
                <a:gd name="T0" fmla="*/ 432 w 570"/>
                <a:gd name="T1" fmla="*/ 155 h 666"/>
                <a:gd name="T2" fmla="*/ 348 w 570"/>
                <a:gd name="T3" fmla="*/ 121 h 666"/>
                <a:gd name="T4" fmla="*/ 394 w 570"/>
                <a:gd name="T5" fmla="*/ 0 h 666"/>
                <a:gd name="T6" fmla="*/ 260 w 570"/>
                <a:gd name="T7" fmla="*/ 75 h 666"/>
                <a:gd name="T8" fmla="*/ 235 w 570"/>
                <a:gd name="T9" fmla="*/ 113 h 666"/>
                <a:gd name="T10" fmla="*/ 113 w 570"/>
                <a:gd name="T11" fmla="*/ 163 h 666"/>
                <a:gd name="T12" fmla="*/ 21 w 570"/>
                <a:gd name="T13" fmla="*/ 285 h 666"/>
                <a:gd name="T14" fmla="*/ 0 w 570"/>
                <a:gd name="T15" fmla="*/ 360 h 666"/>
                <a:gd name="T16" fmla="*/ 0 w 570"/>
                <a:gd name="T17" fmla="*/ 415 h 666"/>
                <a:gd name="T18" fmla="*/ 21 w 570"/>
                <a:gd name="T19" fmla="*/ 494 h 666"/>
                <a:gd name="T20" fmla="*/ 63 w 570"/>
                <a:gd name="T21" fmla="*/ 565 h 666"/>
                <a:gd name="T22" fmla="*/ 122 w 570"/>
                <a:gd name="T23" fmla="*/ 620 h 666"/>
                <a:gd name="T24" fmla="*/ 197 w 570"/>
                <a:gd name="T25" fmla="*/ 653 h 666"/>
                <a:gd name="T26" fmla="*/ 277 w 570"/>
                <a:gd name="T27" fmla="*/ 666 h 666"/>
                <a:gd name="T28" fmla="*/ 335 w 570"/>
                <a:gd name="T29" fmla="*/ 662 h 666"/>
                <a:gd name="T30" fmla="*/ 411 w 570"/>
                <a:gd name="T31" fmla="*/ 632 h 666"/>
                <a:gd name="T32" fmla="*/ 474 w 570"/>
                <a:gd name="T33" fmla="*/ 586 h 666"/>
                <a:gd name="T34" fmla="*/ 524 w 570"/>
                <a:gd name="T35" fmla="*/ 519 h 666"/>
                <a:gd name="T36" fmla="*/ 549 w 570"/>
                <a:gd name="T37" fmla="*/ 444 h 666"/>
                <a:gd name="T38" fmla="*/ 557 w 570"/>
                <a:gd name="T39" fmla="*/ 390 h 666"/>
                <a:gd name="T40" fmla="*/ 536 w 570"/>
                <a:gd name="T41" fmla="*/ 281 h 666"/>
                <a:gd name="T42" fmla="*/ 289 w 570"/>
                <a:gd name="T43" fmla="*/ 612 h 666"/>
                <a:gd name="T44" fmla="*/ 277 w 570"/>
                <a:gd name="T45" fmla="*/ 616 h 666"/>
                <a:gd name="T46" fmla="*/ 193 w 570"/>
                <a:gd name="T47" fmla="*/ 599 h 666"/>
                <a:gd name="T48" fmla="*/ 126 w 570"/>
                <a:gd name="T49" fmla="*/ 553 h 666"/>
                <a:gd name="T50" fmla="*/ 134 w 570"/>
                <a:gd name="T51" fmla="*/ 540 h 666"/>
                <a:gd name="T52" fmla="*/ 122 w 570"/>
                <a:gd name="T53" fmla="*/ 524 h 666"/>
                <a:gd name="T54" fmla="*/ 109 w 570"/>
                <a:gd name="T55" fmla="*/ 524 h 666"/>
                <a:gd name="T56" fmla="*/ 80 w 570"/>
                <a:gd name="T57" fmla="*/ 498 h 666"/>
                <a:gd name="T58" fmla="*/ 50 w 570"/>
                <a:gd name="T59" fmla="*/ 390 h 666"/>
                <a:gd name="T60" fmla="*/ 54 w 570"/>
                <a:gd name="T61" fmla="*/ 377 h 666"/>
                <a:gd name="T62" fmla="*/ 71 w 570"/>
                <a:gd name="T63" fmla="*/ 302 h 666"/>
                <a:gd name="T64" fmla="*/ 113 w 570"/>
                <a:gd name="T65" fmla="*/ 235 h 666"/>
                <a:gd name="T66" fmla="*/ 126 w 570"/>
                <a:gd name="T67" fmla="*/ 243 h 666"/>
                <a:gd name="T68" fmla="*/ 143 w 570"/>
                <a:gd name="T69" fmla="*/ 230 h 666"/>
                <a:gd name="T70" fmla="*/ 143 w 570"/>
                <a:gd name="T71" fmla="*/ 218 h 666"/>
                <a:gd name="T72" fmla="*/ 168 w 570"/>
                <a:gd name="T73" fmla="*/ 193 h 666"/>
                <a:gd name="T74" fmla="*/ 277 w 570"/>
                <a:gd name="T75" fmla="*/ 163 h 666"/>
                <a:gd name="T76" fmla="*/ 289 w 570"/>
                <a:gd name="T77" fmla="*/ 163 h 666"/>
                <a:gd name="T78" fmla="*/ 356 w 570"/>
                <a:gd name="T79" fmla="*/ 176 h 666"/>
                <a:gd name="T80" fmla="*/ 415 w 570"/>
                <a:gd name="T81" fmla="*/ 209 h 666"/>
                <a:gd name="T82" fmla="*/ 411 w 570"/>
                <a:gd name="T83" fmla="*/ 226 h 666"/>
                <a:gd name="T84" fmla="*/ 428 w 570"/>
                <a:gd name="T85" fmla="*/ 239 h 666"/>
                <a:gd name="T86" fmla="*/ 440 w 570"/>
                <a:gd name="T87" fmla="*/ 235 h 666"/>
                <a:gd name="T88" fmla="*/ 486 w 570"/>
                <a:gd name="T89" fmla="*/ 297 h 666"/>
                <a:gd name="T90" fmla="*/ 448 w 570"/>
                <a:gd name="T91" fmla="*/ 377 h 666"/>
                <a:gd name="T92" fmla="*/ 503 w 570"/>
                <a:gd name="T93" fmla="*/ 390 h 666"/>
                <a:gd name="T94" fmla="*/ 482 w 570"/>
                <a:gd name="T95" fmla="*/ 482 h 666"/>
                <a:gd name="T96" fmla="*/ 457 w 570"/>
                <a:gd name="T97" fmla="*/ 503 h 666"/>
                <a:gd name="T98" fmla="*/ 444 w 570"/>
                <a:gd name="T99" fmla="*/ 511 h 666"/>
                <a:gd name="T100" fmla="*/ 440 w 570"/>
                <a:gd name="T101" fmla="*/ 524 h 666"/>
                <a:gd name="T102" fmla="*/ 448 w 570"/>
                <a:gd name="T103" fmla="*/ 536 h 666"/>
                <a:gd name="T104" fmla="*/ 335 w 570"/>
                <a:gd name="T105" fmla="*/ 607 h 666"/>
                <a:gd name="T106" fmla="*/ 289 w 570"/>
                <a:gd name="T107" fmla="*/ 612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70" h="666">
                  <a:moveTo>
                    <a:pt x="570" y="209"/>
                  </a:moveTo>
                  <a:lnTo>
                    <a:pt x="486" y="109"/>
                  </a:lnTo>
                  <a:lnTo>
                    <a:pt x="432" y="155"/>
                  </a:lnTo>
                  <a:lnTo>
                    <a:pt x="432" y="155"/>
                  </a:lnTo>
                  <a:lnTo>
                    <a:pt x="390" y="134"/>
                  </a:lnTo>
                  <a:lnTo>
                    <a:pt x="348" y="121"/>
                  </a:lnTo>
                  <a:lnTo>
                    <a:pt x="348" y="75"/>
                  </a:lnTo>
                  <a:lnTo>
                    <a:pt x="394" y="75"/>
                  </a:lnTo>
                  <a:lnTo>
                    <a:pt x="394" y="0"/>
                  </a:lnTo>
                  <a:lnTo>
                    <a:pt x="210" y="0"/>
                  </a:lnTo>
                  <a:lnTo>
                    <a:pt x="210" y="75"/>
                  </a:lnTo>
                  <a:lnTo>
                    <a:pt x="260" y="75"/>
                  </a:lnTo>
                  <a:lnTo>
                    <a:pt x="260" y="113"/>
                  </a:lnTo>
                  <a:lnTo>
                    <a:pt x="260" y="113"/>
                  </a:lnTo>
                  <a:lnTo>
                    <a:pt x="235" y="113"/>
                  </a:lnTo>
                  <a:lnTo>
                    <a:pt x="205" y="121"/>
                  </a:lnTo>
                  <a:lnTo>
                    <a:pt x="159" y="138"/>
                  </a:lnTo>
                  <a:lnTo>
                    <a:pt x="113" y="163"/>
                  </a:lnTo>
                  <a:lnTo>
                    <a:pt x="75" y="197"/>
                  </a:lnTo>
                  <a:lnTo>
                    <a:pt x="42" y="239"/>
                  </a:lnTo>
                  <a:lnTo>
                    <a:pt x="21" y="285"/>
                  </a:lnTo>
                  <a:lnTo>
                    <a:pt x="13" y="310"/>
                  </a:lnTo>
                  <a:lnTo>
                    <a:pt x="4" y="335"/>
                  </a:lnTo>
                  <a:lnTo>
                    <a:pt x="0" y="360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0" y="415"/>
                  </a:lnTo>
                  <a:lnTo>
                    <a:pt x="4" y="444"/>
                  </a:lnTo>
                  <a:lnTo>
                    <a:pt x="13" y="469"/>
                  </a:lnTo>
                  <a:lnTo>
                    <a:pt x="21" y="494"/>
                  </a:lnTo>
                  <a:lnTo>
                    <a:pt x="34" y="519"/>
                  </a:lnTo>
                  <a:lnTo>
                    <a:pt x="46" y="545"/>
                  </a:lnTo>
                  <a:lnTo>
                    <a:pt x="63" y="565"/>
                  </a:lnTo>
                  <a:lnTo>
                    <a:pt x="80" y="586"/>
                  </a:lnTo>
                  <a:lnTo>
                    <a:pt x="101" y="603"/>
                  </a:lnTo>
                  <a:lnTo>
                    <a:pt x="122" y="620"/>
                  </a:lnTo>
                  <a:lnTo>
                    <a:pt x="147" y="632"/>
                  </a:lnTo>
                  <a:lnTo>
                    <a:pt x="172" y="645"/>
                  </a:lnTo>
                  <a:lnTo>
                    <a:pt x="197" y="653"/>
                  </a:lnTo>
                  <a:lnTo>
                    <a:pt x="222" y="662"/>
                  </a:lnTo>
                  <a:lnTo>
                    <a:pt x="251" y="666"/>
                  </a:lnTo>
                  <a:lnTo>
                    <a:pt x="277" y="666"/>
                  </a:lnTo>
                  <a:lnTo>
                    <a:pt x="277" y="666"/>
                  </a:lnTo>
                  <a:lnTo>
                    <a:pt x="306" y="666"/>
                  </a:lnTo>
                  <a:lnTo>
                    <a:pt x="335" y="662"/>
                  </a:lnTo>
                  <a:lnTo>
                    <a:pt x="360" y="653"/>
                  </a:lnTo>
                  <a:lnTo>
                    <a:pt x="386" y="645"/>
                  </a:lnTo>
                  <a:lnTo>
                    <a:pt x="411" y="632"/>
                  </a:lnTo>
                  <a:lnTo>
                    <a:pt x="432" y="620"/>
                  </a:lnTo>
                  <a:lnTo>
                    <a:pt x="453" y="603"/>
                  </a:lnTo>
                  <a:lnTo>
                    <a:pt x="474" y="586"/>
                  </a:lnTo>
                  <a:lnTo>
                    <a:pt x="490" y="565"/>
                  </a:lnTo>
                  <a:lnTo>
                    <a:pt x="507" y="545"/>
                  </a:lnTo>
                  <a:lnTo>
                    <a:pt x="524" y="519"/>
                  </a:lnTo>
                  <a:lnTo>
                    <a:pt x="532" y="494"/>
                  </a:lnTo>
                  <a:lnTo>
                    <a:pt x="545" y="469"/>
                  </a:lnTo>
                  <a:lnTo>
                    <a:pt x="549" y="444"/>
                  </a:lnTo>
                  <a:lnTo>
                    <a:pt x="553" y="415"/>
                  </a:lnTo>
                  <a:lnTo>
                    <a:pt x="557" y="390"/>
                  </a:lnTo>
                  <a:lnTo>
                    <a:pt x="557" y="390"/>
                  </a:lnTo>
                  <a:lnTo>
                    <a:pt x="553" y="352"/>
                  </a:lnTo>
                  <a:lnTo>
                    <a:pt x="545" y="314"/>
                  </a:lnTo>
                  <a:lnTo>
                    <a:pt x="536" y="281"/>
                  </a:lnTo>
                  <a:lnTo>
                    <a:pt x="520" y="251"/>
                  </a:lnTo>
                  <a:lnTo>
                    <a:pt x="570" y="209"/>
                  </a:lnTo>
                  <a:close/>
                  <a:moveTo>
                    <a:pt x="289" y="612"/>
                  </a:moveTo>
                  <a:lnTo>
                    <a:pt x="289" y="549"/>
                  </a:lnTo>
                  <a:lnTo>
                    <a:pt x="277" y="549"/>
                  </a:lnTo>
                  <a:lnTo>
                    <a:pt x="277" y="616"/>
                  </a:lnTo>
                  <a:lnTo>
                    <a:pt x="277" y="616"/>
                  </a:lnTo>
                  <a:lnTo>
                    <a:pt x="235" y="612"/>
                  </a:lnTo>
                  <a:lnTo>
                    <a:pt x="193" y="599"/>
                  </a:lnTo>
                  <a:lnTo>
                    <a:pt x="159" y="578"/>
                  </a:lnTo>
                  <a:lnTo>
                    <a:pt x="126" y="553"/>
                  </a:lnTo>
                  <a:lnTo>
                    <a:pt x="126" y="553"/>
                  </a:lnTo>
                  <a:lnTo>
                    <a:pt x="130" y="549"/>
                  </a:lnTo>
                  <a:lnTo>
                    <a:pt x="134" y="540"/>
                  </a:lnTo>
                  <a:lnTo>
                    <a:pt x="134" y="540"/>
                  </a:lnTo>
                  <a:lnTo>
                    <a:pt x="130" y="532"/>
                  </a:lnTo>
                  <a:lnTo>
                    <a:pt x="130" y="528"/>
                  </a:lnTo>
                  <a:lnTo>
                    <a:pt x="122" y="524"/>
                  </a:lnTo>
                  <a:lnTo>
                    <a:pt x="117" y="524"/>
                  </a:lnTo>
                  <a:lnTo>
                    <a:pt x="117" y="524"/>
                  </a:lnTo>
                  <a:lnTo>
                    <a:pt x="109" y="524"/>
                  </a:lnTo>
                  <a:lnTo>
                    <a:pt x="101" y="528"/>
                  </a:lnTo>
                  <a:lnTo>
                    <a:pt x="101" y="528"/>
                  </a:lnTo>
                  <a:lnTo>
                    <a:pt x="80" y="498"/>
                  </a:lnTo>
                  <a:lnTo>
                    <a:pt x="67" y="465"/>
                  </a:lnTo>
                  <a:lnTo>
                    <a:pt x="54" y="427"/>
                  </a:lnTo>
                  <a:lnTo>
                    <a:pt x="50" y="390"/>
                  </a:lnTo>
                  <a:lnTo>
                    <a:pt x="109" y="390"/>
                  </a:lnTo>
                  <a:lnTo>
                    <a:pt x="109" y="377"/>
                  </a:lnTo>
                  <a:lnTo>
                    <a:pt x="54" y="377"/>
                  </a:lnTo>
                  <a:lnTo>
                    <a:pt x="54" y="377"/>
                  </a:lnTo>
                  <a:lnTo>
                    <a:pt x="59" y="339"/>
                  </a:lnTo>
                  <a:lnTo>
                    <a:pt x="71" y="302"/>
                  </a:lnTo>
                  <a:lnTo>
                    <a:pt x="88" y="264"/>
                  </a:lnTo>
                  <a:lnTo>
                    <a:pt x="113" y="235"/>
                  </a:lnTo>
                  <a:lnTo>
                    <a:pt x="113" y="235"/>
                  </a:lnTo>
                  <a:lnTo>
                    <a:pt x="117" y="239"/>
                  </a:lnTo>
                  <a:lnTo>
                    <a:pt x="126" y="243"/>
                  </a:lnTo>
                  <a:lnTo>
                    <a:pt x="126" y="243"/>
                  </a:lnTo>
                  <a:lnTo>
                    <a:pt x="134" y="239"/>
                  </a:lnTo>
                  <a:lnTo>
                    <a:pt x="138" y="235"/>
                  </a:lnTo>
                  <a:lnTo>
                    <a:pt x="143" y="230"/>
                  </a:lnTo>
                  <a:lnTo>
                    <a:pt x="143" y="222"/>
                  </a:lnTo>
                  <a:lnTo>
                    <a:pt x="143" y="222"/>
                  </a:lnTo>
                  <a:lnTo>
                    <a:pt x="143" y="218"/>
                  </a:lnTo>
                  <a:lnTo>
                    <a:pt x="138" y="209"/>
                  </a:lnTo>
                  <a:lnTo>
                    <a:pt x="138" y="209"/>
                  </a:lnTo>
                  <a:lnTo>
                    <a:pt x="168" y="193"/>
                  </a:lnTo>
                  <a:lnTo>
                    <a:pt x="201" y="176"/>
                  </a:lnTo>
                  <a:lnTo>
                    <a:pt x="239" y="168"/>
                  </a:lnTo>
                  <a:lnTo>
                    <a:pt x="277" y="163"/>
                  </a:lnTo>
                  <a:lnTo>
                    <a:pt x="277" y="239"/>
                  </a:lnTo>
                  <a:lnTo>
                    <a:pt x="289" y="239"/>
                  </a:lnTo>
                  <a:lnTo>
                    <a:pt x="289" y="163"/>
                  </a:lnTo>
                  <a:lnTo>
                    <a:pt x="289" y="163"/>
                  </a:lnTo>
                  <a:lnTo>
                    <a:pt x="323" y="168"/>
                  </a:lnTo>
                  <a:lnTo>
                    <a:pt x="356" y="176"/>
                  </a:lnTo>
                  <a:lnTo>
                    <a:pt x="386" y="193"/>
                  </a:lnTo>
                  <a:lnTo>
                    <a:pt x="415" y="209"/>
                  </a:lnTo>
                  <a:lnTo>
                    <a:pt x="415" y="209"/>
                  </a:lnTo>
                  <a:lnTo>
                    <a:pt x="411" y="222"/>
                  </a:lnTo>
                  <a:lnTo>
                    <a:pt x="411" y="222"/>
                  </a:lnTo>
                  <a:lnTo>
                    <a:pt x="411" y="226"/>
                  </a:lnTo>
                  <a:lnTo>
                    <a:pt x="415" y="235"/>
                  </a:lnTo>
                  <a:lnTo>
                    <a:pt x="423" y="239"/>
                  </a:lnTo>
                  <a:lnTo>
                    <a:pt x="428" y="239"/>
                  </a:lnTo>
                  <a:lnTo>
                    <a:pt x="428" y="239"/>
                  </a:lnTo>
                  <a:lnTo>
                    <a:pt x="436" y="239"/>
                  </a:lnTo>
                  <a:lnTo>
                    <a:pt x="440" y="235"/>
                  </a:lnTo>
                  <a:lnTo>
                    <a:pt x="440" y="235"/>
                  </a:lnTo>
                  <a:lnTo>
                    <a:pt x="465" y="264"/>
                  </a:lnTo>
                  <a:lnTo>
                    <a:pt x="486" y="297"/>
                  </a:lnTo>
                  <a:lnTo>
                    <a:pt x="499" y="335"/>
                  </a:lnTo>
                  <a:lnTo>
                    <a:pt x="503" y="377"/>
                  </a:lnTo>
                  <a:lnTo>
                    <a:pt x="448" y="377"/>
                  </a:lnTo>
                  <a:lnTo>
                    <a:pt x="448" y="390"/>
                  </a:lnTo>
                  <a:lnTo>
                    <a:pt x="503" y="390"/>
                  </a:lnTo>
                  <a:lnTo>
                    <a:pt x="503" y="390"/>
                  </a:lnTo>
                  <a:lnTo>
                    <a:pt x="503" y="419"/>
                  </a:lnTo>
                  <a:lnTo>
                    <a:pt x="495" y="452"/>
                  </a:lnTo>
                  <a:lnTo>
                    <a:pt x="482" y="482"/>
                  </a:lnTo>
                  <a:lnTo>
                    <a:pt x="469" y="507"/>
                  </a:lnTo>
                  <a:lnTo>
                    <a:pt x="469" y="507"/>
                  </a:lnTo>
                  <a:lnTo>
                    <a:pt x="457" y="503"/>
                  </a:lnTo>
                  <a:lnTo>
                    <a:pt x="457" y="503"/>
                  </a:lnTo>
                  <a:lnTo>
                    <a:pt x="453" y="507"/>
                  </a:lnTo>
                  <a:lnTo>
                    <a:pt x="444" y="511"/>
                  </a:lnTo>
                  <a:lnTo>
                    <a:pt x="440" y="515"/>
                  </a:lnTo>
                  <a:lnTo>
                    <a:pt x="440" y="524"/>
                  </a:lnTo>
                  <a:lnTo>
                    <a:pt x="440" y="524"/>
                  </a:lnTo>
                  <a:lnTo>
                    <a:pt x="444" y="532"/>
                  </a:lnTo>
                  <a:lnTo>
                    <a:pt x="448" y="536"/>
                  </a:lnTo>
                  <a:lnTo>
                    <a:pt x="448" y="536"/>
                  </a:lnTo>
                  <a:lnTo>
                    <a:pt x="415" y="565"/>
                  </a:lnTo>
                  <a:lnTo>
                    <a:pt x="377" y="591"/>
                  </a:lnTo>
                  <a:lnTo>
                    <a:pt x="335" y="607"/>
                  </a:lnTo>
                  <a:lnTo>
                    <a:pt x="289" y="612"/>
                  </a:lnTo>
                  <a:lnTo>
                    <a:pt x="289" y="612"/>
                  </a:lnTo>
                  <a:close/>
                  <a:moveTo>
                    <a:pt x="289" y="612"/>
                  </a:moveTo>
                  <a:lnTo>
                    <a:pt x="289" y="612"/>
                  </a:lnTo>
                  <a:close/>
                </a:path>
              </a:pathLst>
            </a:custGeom>
            <a:solidFill>
              <a:srgbClr val="C05D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155" name="Freeform 6"/>
            <p:cNvSpPr>
              <a:spLocks/>
            </p:cNvSpPr>
            <p:nvPr/>
          </p:nvSpPr>
          <p:spPr bwMode="auto">
            <a:xfrm>
              <a:off x="4352" y="943"/>
              <a:ext cx="570" cy="666"/>
            </a:xfrm>
            <a:custGeom>
              <a:avLst/>
              <a:gdLst>
                <a:gd name="T0" fmla="*/ 486 w 570"/>
                <a:gd name="T1" fmla="*/ 109 h 666"/>
                <a:gd name="T2" fmla="*/ 432 w 570"/>
                <a:gd name="T3" fmla="*/ 155 h 666"/>
                <a:gd name="T4" fmla="*/ 348 w 570"/>
                <a:gd name="T5" fmla="*/ 121 h 666"/>
                <a:gd name="T6" fmla="*/ 394 w 570"/>
                <a:gd name="T7" fmla="*/ 75 h 666"/>
                <a:gd name="T8" fmla="*/ 210 w 570"/>
                <a:gd name="T9" fmla="*/ 0 h 666"/>
                <a:gd name="T10" fmla="*/ 260 w 570"/>
                <a:gd name="T11" fmla="*/ 75 h 666"/>
                <a:gd name="T12" fmla="*/ 260 w 570"/>
                <a:gd name="T13" fmla="*/ 113 h 666"/>
                <a:gd name="T14" fmla="*/ 205 w 570"/>
                <a:gd name="T15" fmla="*/ 121 h 666"/>
                <a:gd name="T16" fmla="*/ 113 w 570"/>
                <a:gd name="T17" fmla="*/ 163 h 666"/>
                <a:gd name="T18" fmla="*/ 42 w 570"/>
                <a:gd name="T19" fmla="*/ 239 h 666"/>
                <a:gd name="T20" fmla="*/ 13 w 570"/>
                <a:gd name="T21" fmla="*/ 310 h 666"/>
                <a:gd name="T22" fmla="*/ 0 w 570"/>
                <a:gd name="T23" fmla="*/ 360 h 666"/>
                <a:gd name="T24" fmla="*/ 0 w 570"/>
                <a:gd name="T25" fmla="*/ 390 h 666"/>
                <a:gd name="T26" fmla="*/ 4 w 570"/>
                <a:gd name="T27" fmla="*/ 444 h 666"/>
                <a:gd name="T28" fmla="*/ 21 w 570"/>
                <a:gd name="T29" fmla="*/ 494 h 666"/>
                <a:gd name="T30" fmla="*/ 46 w 570"/>
                <a:gd name="T31" fmla="*/ 545 h 666"/>
                <a:gd name="T32" fmla="*/ 80 w 570"/>
                <a:gd name="T33" fmla="*/ 586 h 666"/>
                <a:gd name="T34" fmla="*/ 122 w 570"/>
                <a:gd name="T35" fmla="*/ 620 h 666"/>
                <a:gd name="T36" fmla="*/ 172 w 570"/>
                <a:gd name="T37" fmla="*/ 645 h 666"/>
                <a:gd name="T38" fmla="*/ 222 w 570"/>
                <a:gd name="T39" fmla="*/ 662 h 666"/>
                <a:gd name="T40" fmla="*/ 277 w 570"/>
                <a:gd name="T41" fmla="*/ 666 h 666"/>
                <a:gd name="T42" fmla="*/ 306 w 570"/>
                <a:gd name="T43" fmla="*/ 666 h 666"/>
                <a:gd name="T44" fmla="*/ 360 w 570"/>
                <a:gd name="T45" fmla="*/ 653 h 666"/>
                <a:gd name="T46" fmla="*/ 411 w 570"/>
                <a:gd name="T47" fmla="*/ 632 h 666"/>
                <a:gd name="T48" fmla="*/ 453 w 570"/>
                <a:gd name="T49" fmla="*/ 603 h 666"/>
                <a:gd name="T50" fmla="*/ 490 w 570"/>
                <a:gd name="T51" fmla="*/ 565 h 666"/>
                <a:gd name="T52" fmla="*/ 524 w 570"/>
                <a:gd name="T53" fmla="*/ 519 h 666"/>
                <a:gd name="T54" fmla="*/ 545 w 570"/>
                <a:gd name="T55" fmla="*/ 469 h 666"/>
                <a:gd name="T56" fmla="*/ 553 w 570"/>
                <a:gd name="T57" fmla="*/ 415 h 666"/>
                <a:gd name="T58" fmla="*/ 557 w 570"/>
                <a:gd name="T59" fmla="*/ 390 h 666"/>
                <a:gd name="T60" fmla="*/ 545 w 570"/>
                <a:gd name="T61" fmla="*/ 314 h 666"/>
                <a:gd name="T62" fmla="*/ 520 w 570"/>
                <a:gd name="T63" fmla="*/ 251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70" h="666">
                  <a:moveTo>
                    <a:pt x="570" y="209"/>
                  </a:moveTo>
                  <a:lnTo>
                    <a:pt x="486" y="109"/>
                  </a:lnTo>
                  <a:lnTo>
                    <a:pt x="432" y="155"/>
                  </a:lnTo>
                  <a:lnTo>
                    <a:pt x="432" y="155"/>
                  </a:lnTo>
                  <a:lnTo>
                    <a:pt x="390" y="134"/>
                  </a:lnTo>
                  <a:lnTo>
                    <a:pt x="348" y="121"/>
                  </a:lnTo>
                  <a:lnTo>
                    <a:pt x="348" y="75"/>
                  </a:lnTo>
                  <a:lnTo>
                    <a:pt x="394" y="75"/>
                  </a:lnTo>
                  <a:lnTo>
                    <a:pt x="394" y="0"/>
                  </a:lnTo>
                  <a:lnTo>
                    <a:pt x="210" y="0"/>
                  </a:lnTo>
                  <a:lnTo>
                    <a:pt x="210" y="75"/>
                  </a:lnTo>
                  <a:lnTo>
                    <a:pt x="260" y="75"/>
                  </a:lnTo>
                  <a:lnTo>
                    <a:pt x="260" y="113"/>
                  </a:lnTo>
                  <a:lnTo>
                    <a:pt x="260" y="113"/>
                  </a:lnTo>
                  <a:lnTo>
                    <a:pt x="235" y="113"/>
                  </a:lnTo>
                  <a:lnTo>
                    <a:pt x="205" y="121"/>
                  </a:lnTo>
                  <a:lnTo>
                    <a:pt x="159" y="138"/>
                  </a:lnTo>
                  <a:lnTo>
                    <a:pt x="113" y="163"/>
                  </a:lnTo>
                  <a:lnTo>
                    <a:pt x="75" y="197"/>
                  </a:lnTo>
                  <a:lnTo>
                    <a:pt x="42" y="239"/>
                  </a:lnTo>
                  <a:lnTo>
                    <a:pt x="21" y="285"/>
                  </a:lnTo>
                  <a:lnTo>
                    <a:pt x="13" y="310"/>
                  </a:lnTo>
                  <a:lnTo>
                    <a:pt x="4" y="335"/>
                  </a:lnTo>
                  <a:lnTo>
                    <a:pt x="0" y="360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0" y="415"/>
                  </a:lnTo>
                  <a:lnTo>
                    <a:pt x="4" y="444"/>
                  </a:lnTo>
                  <a:lnTo>
                    <a:pt x="13" y="469"/>
                  </a:lnTo>
                  <a:lnTo>
                    <a:pt x="21" y="494"/>
                  </a:lnTo>
                  <a:lnTo>
                    <a:pt x="34" y="519"/>
                  </a:lnTo>
                  <a:lnTo>
                    <a:pt x="46" y="545"/>
                  </a:lnTo>
                  <a:lnTo>
                    <a:pt x="63" y="565"/>
                  </a:lnTo>
                  <a:lnTo>
                    <a:pt x="80" y="586"/>
                  </a:lnTo>
                  <a:lnTo>
                    <a:pt x="101" y="603"/>
                  </a:lnTo>
                  <a:lnTo>
                    <a:pt x="122" y="620"/>
                  </a:lnTo>
                  <a:lnTo>
                    <a:pt x="147" y="632"/>
                  </a:lnTo>
                  <a:lnTo>
                    <a:pt x="172" y="645"/>
                  </a:lnTo>
                  <a:lnTo>
                    <a:pt x="197" y="653"/>
                  </a:lnTo>
                  <a:lnTo>
                    <a:pt x="222" y="662"/>
                  </a:lnTo>
                  <a:lnTo>
                    <a:pt x="251" y="666"/>
                  </a:lnTo>
                  <a:lnTo>
                    <a:pt x="277" y="666"/>
                  </a:lnTo>
                  <a:lnTo>
                    <a:pt x="277" y="666"/>
                  </a:lnTo>
                  <a:lnTo>
                    <a:pt x="306" y="666"/>
                  </a:lnTo>
                  <a:lnTo>
                    <a:pt x="335" y="662"/>
                  </a:lnTo>
                  <a:lnTo>
                    <a:pt x="360" y="653"/>
                  </a:lnTo>
                  <a:lnTo>
                    <a:pt x="386" y="645"/>
                  </a:lnTo>
                  <a:lnTo>
                    <a:pt x="411" y="632"/>
                  </a:lnTo>
                  <a:lnTo>
                    <a:pt x="432" y="620"/>
                  </a:lnTo>
                  <a:lnTo>
                    <a:pt x="453" y="603"/>
                  </a:lnTo>
                  <a:lnTo>
                    <a:pt x="474" y="586"/>
                  </a:lnTo>
                  <a:lnTo>
                    <a:pt x="490" y="565"/>
                  </a:lnTo>
                  <a:lnTo>
                    <a:pt x="507" y="545"/>
                  </a:lnTo>
                  <a:lnTo>
                    <a:pt x="524" y="519"/>
                  </a:lnTo>
                  <a:lnTo>
                    <a:pt x="532" y="494"/>
                  </a:lnTo>
                  <a:lnTo>
                    <a:pt x="545" y="469"/>
                  </a:lnTo>
                  <a:lnTo>
                    <a:pt x="549" y="444"/>
                  </a:lnTo>
                  <a:lnTo>
                    <a:pt x="553" y="415"/>
                  </a:lnTo>
                  <a:lnTo>
                    <a:pt x="557" y="390"/>
                  </a:lnTo>
                  <a:lnTo>
                    <a:pt x="557" y="390"/>
                  </a:lnTo>
                  <a:lnTo>
                    <a:pt x="553" y="352"/>
                  </a:lnTo>
                  <a:lnTo>
                    <a:pt x="545" y="314"/>
                  </a:lnTo>
                  <a:lnTo>
                    <a:pt x="536" y="281"/>
                  </a:lnTo>
                  <a:lnTo>
                    <a:pt x="520" y="251"/>
                  </a:lnTo>
                  <a:lnTo>
                    <a:pt x="570" y="20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156" name="Freeform 7"/>
            <p:cNvSpPr>
              <a:spLocks/>
            </p:cNvSpPr>
            <p:nvPr/>
          </p:nvSpPr>
          <p:spPr bwMode="auto">
            <a:xfrm>
              <a:off x="4402" y="1106"/>
              <a:ext cx="453" cy="453"/>
            </a:xfrm>
            <a:custGeom>
              <a:avLst/>
              <a:gdLst>
                <a:gd name="T0" fmla="*/ 239 w 453"/>
                <a:gd name="T1" fmla="*/ 386 h 453"/>
                <a:gd name="T2" fmla="*/ 227 w 453"/>
                <a:gd name="T3" fmla="*/ 453 h 453"/>
                <a:gd name="T4" fmla="*/ 185 w 453"/>
                <a:gd name="T5" fmla="*/ 449 h 453"/>
                <a:gd name="T6" fmla="*/ 109 w 453"/>
                <a:gd name="T7" fmla="*/ 415 h 453"/>
                <a:gd name="T8" fmla="*/ 76 w 453"/>
                <a:gd name="T9" fmla="*/ 390 h 453"/>
                <a:gd name="T10" fmla="*/ 84 w 453"/>
                <a:gd name="T11" fmla="*/ 377 h 453"/>
                <a:gd name="T12" fmla="*/ 80 w 453"/>
                <a:gd name="T13" fmla="*/ 369 h 453"/>
                <a:gd name="T14" fmla="*/ 72 w 453"/>
                <a:gd name="T15" fmla="*/ 361 h 453"/>
                <a:gd name="T16" fmla="*/ 67 w 453"/>
                <a:gd name="T17" fmla="*/ 361 h 453"/>
                <a:gd name="T18" fmla="*/ 51 w 453"/>
                <a:gd name="T19" fmla="*/ 365 h 453"/>
                <a:gd name="T20" fmla="*/ 30 w 453"/>
                <a:gd name="T21" fmla="*/ 335 h 453"/>
                <a:gd name="T22" fmla="*/ 4 w 453"/>
                <a:gd name="T23" fmla="*/ 264 h 453"/>
                <a:gd name="T24" fmla="*/ 59 w 453"/>
                <a:gd name="T25" fmla="*/ 227 h 453"/>
                <a:gd name="T26" fmla="*/ 4 w 453"/>
                <a:gd name="T27" fmla="*/ 214 h 453"/>
                <a:gd name="T28" fmla="*/ 9 w 453"/>
                <a:gd name="T29" fmla="*/ 176 h 453"/>
                <a:gd name="T30" fmla="*/ 38 w 453"/>
                <a:gd name="T31" fmla="*/ 101 h 453"/>
                <a:gd name="T32" fmla="*/ 63 w 453"/>
                <a:gd name="T33" fmla="*/ 72 h 453"/>
                <a:gd name="T34" fmla="*/ 76 w 453"/>
                <a:gd name="T35" fmla="*/ 80 h 453"/>
                <a:gd name="T36" fmla="*/ 84 w 453"/>
                <a:gd name="T37" fmla="*/ 76 h 453"/>
                <a:gd name="T38" fmla="*/ 93 w 453"/>
                <a:gd name="T39" fmla="*/ 67 h 453"/>
                <a:gd name="T40" fmla="*/ 93 w 453"/>
                <a:gd name="T41" fmla="*/ 59 h 453"/>
                <a:gd name="T42" fmla="*/ 88 w 453"/>
                <a:gd name="T43" fmla="*/ 46 h 453"/>
                <a:gd name="T44" fmla="*/ 118 w 453"/>
                <a:gd name="T45" fmla="*/ 30 h 453"/>
                <a:gd name="T46" fmla="*/ 189 w 453"/>
                <a:gd name="T47" fmla="*/ 5 h 453"/>
                <a:gd name="T48" fmla="*/ 227 w 453"/>
                <a:gd name="T49" fmla="*/ 76 h 453"/>
                <a:gd name="T50" fmla="*/ 239 w 453"/>
                <a:gd name="T51" fmla="*/ 0 h 453"/>
                <a:gd name="T52" fmla="*/ 273 w 453"/>
                <a:gd name="T53" fmla="*/ 5 h 453"/>
                <a:gd name="T54" fmla="*/ 336 w 453"/>
                <a:gd name="T55" fmla="*/ 30 h 453"/>
                <a:gd name="T56" fmla="*/ 365 w 453"/>
                <a:gd name="T57" fmla="*/ 46 h 453"/>
                <a:gd name="T58" fmla="*/ 361 w 453"/>
                <a:gd name="T59" fmla="*/ 59 h 453"/>
                <a:gd name="T60" fmla="*/ 365 w 453"/>
                <a:gd name="T61" fmla="*/ 72 h 453"/>
                <a:gd name="T62" fmla="*/ 378 w 453"/>
                <a:gd name="T63" fmla="*/ 76 h 453"/>
                <a:gd name="T64" fmla="*/ 386 w 453"/>
                <a:gd name="T65" fmla="*/ 76 h 453"/>
                <a:gd name="T66" fmla="*/ 390 w 453"/>
                <a:gd name="T67" fmla="*/ 72 h 453"/>
                <a:gd name="T68" fmla="*/ 436 w 453"/>
                <a:gd name="T69" fmla="*/ 134 h 453"/>
                <a:gd name="T70" fmla="*/ 453 w 453"/>
                <a:gd name="T71" fmla="*/ 214 h 453"/>
                <a:gd name="T72" fmla="*/ 398 w 453"/>
                <a:gd name="T73" fmla="*/ 227 h 453"/>
                <a:gd name="T74" fmla="*/ 453 w 453"/>
                <a:gd name="T75" fmla="*/ 227 h 453"/>
                <a:gd name="T76" fmla="*/ 445 w 453"/>
                <a:gd name="T77" fmla="*/ 289 h 453"/>
                <a:gd name="T78" fmla="*/ 419 w 453"/>
                <a:gd name="T79" fmla="*/ 344 h 453"/>
                <a:gd name="T80" fmla="*/ 407 w 453"/>
                <a:gd name="T81" fmla="*/ 340 h 453"/>
                <a:gd name="T82" fmla="*/ 403 w 453"/>
                <a:gd name="T83" fmla="*/ 344 h 453"/>
                <a:gd name="T84" fmla="*/ 390 w 453"/>
                <a:gd name="T85" fmla="*/ 352 h 453"/>
                <a:gd name="T86" fmla="*/ 390 w 453"/>
                <a:gd name="T87" fmla="*/ 361 h 453"/>
                <a:gd name="T88" fmla="*/ 398 w 453"/>
                <a:gd name="T89" fmla="*/ 373 h 453"/>
                <a:gd name="T90" fmla="*/ 365 w 453"/>
                <a:gd name="T91" fmla="*/ 402 h 453"/>
                <a:gd name="T92" fmla="*/ 285 w 453"/>
                <a:gd name="T93" fmla="*/ 444 h 453"/>
                <a:gd name="T94" fmla="*/ 239 w 453"/>
                <a:gd name="T95" fmla="*/ 449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53" h="453">
                  <a:moveTo>
                    <a:pt x="239" y="449"/>
                  </a:moveTo>
                  <a:lnTo>
                    <a:pt x="239" y="386"/>
                  </a:lnTo>
                  <a:lnTo>
                    <a:pt x="227" y="386"/>
                  </a:lnTo>
                  <a:lnTo>
                    <a:pt x="227" y="453"/>
                  </a:lnTo>
                  <a:lnTo>
                    <a:pt x="227" y="453"/>
                  </a:lnTo>
                  <a:lnTo>
                    <a:pt x="185" y="449"/>
                  </a:lnTo>
                  <a:lnTo>
                    <a:pt x="143" y="436"/>
                  </a:lnTo>
                  <a:lnTo>
                    <a:pt x="109" y="415"/>
                  </a:lnTo>
                  <a:lnTo>
                    <a:pt x="76" y="390"/>
                  </a:lnTo>
                  <a:lnTo>
                    <a:pt x="76" y="390"/>
                  </a:lnTo>
                  <a:lnTo>
                    <a:pt x="80" y="386"/>
                  </a:lnTo>
                  <a:lnTo>
                    <a:pt x="84" y="377"/>
                  </a:lnTo>
                  <a:lnTo>
                    <a:pt x="84" y="377"/>
                  </a:lnTo>
                  <a:lnTo>
                    <a:pt x="80" y="369"/>
                  </a:lnTo>
                  <a:lnTo>
                    <a:pt x="80" y="365"/>
                  </a:lnTo>
                  <a:lnTo>
                    <a:pt x="72" y="361"/>
                  </a:lnTo>
                  <a:lnTo>
                    <a:pt x="67" y="361"/>
                  </a:lnTo>
                  <a:lnTo>
                    <a:pt x="67" y="361"/>
                  </a:lnTo>
                  <a:lnTo>
                    <a:pt x="59" y="361"/>
                  </a:lnTo>
                  <a:lnTo>
                    <a:pt x="51" y="365"/>
                  </a:lnTo>
                  <a:lnTo>
                    <a:pt x="51" y="365"/>
                  </a:lnTo>
                  <a:lnTo>
                    <a:pt x="30" y="335"/>
                  </a:lnTo>
                  <a:lnTo>
                    <a:pt x="17" y="302"/>
                  </a:lnTo>
                  <a:lnTo>
                    <a:pt x="4" y="264"/>
                  </a:lnTo>
                  <a:lnTo>
                    <a:pt x="0" y="227"/>
                  </a:lnTo>
                  <a:lnTo>
                    <a:pt x="59" y="227"/>
                  </a:lnTo>
                  <a:lnTo>
                    <a:pt x="59" y="214"/>
                  </a:lnTo>
                  <a:lnTo>
                    <a:pt x="4" y="214"/>
                  </a:lnTo>
                  <a:lnTo>
                    <a:pt x="4" y="214"/>
                  </a:lnTo>
                  <a:lnTo>
                    <a:pt x="9" y="176"/>
                  </a:lnTo>
                  <a:lnTo>
                    <a:pt x="21" y="139"/>
                  </a:lnTo>
                  <a:lnTo>
                    <a:pt x="38" y="101"/>
                  </a:lnTo>
                  <a:lnTo>
                    <a:pt x="63" y="72"/>
                  </a:lnTo>
                  <a:lnTo>
                    <a:pt x="63" y="72"/>
                  </a:lnTo>
                  <a:lnTo>
                    <a:pt x="67" y="76"/>
                  </a:lnTo>
                  <a:lnTo>
                    <a:pt x="76" y="80"/>
                  </a:lnTo>
                  <a:lnTo>
                    <a:pt x="76" y="80"/>
                  </a:lnTo>
                  <a:lnTo>
                    <a:pt x="84" y="76"/>
                  </a:lnTo>
                  <a:lnTo>
                    <a:pt x="88" y="72"/>
                  </a:lnTo>
                  <a:lnTo>
                    <a:pt x="93" y="67"/>
                  </a:lnTo>
                  <a:lnTo>
                    <a:pt x="93" y="59"/>
                  </a:lnTo>
                  <a:lnTo>
                    <a:pt x="93" y="59"/>
                  </a:lnTo>
                  <a:lnTo>
                    <a:pt x="93" y="55"/>
                  </a:lnTo>
                  <a:lnTo>
                    <a:pt x="88" y="46"/>
                  </a:lnTo>
                  <a:lnTo>
                    <a:pt x="88" y="46"/>
                  </a:lnTo>
                  <a:lnTo>
                    <a:pt x="118" y="30"/>
                  </a:lnTo>
                  <a:lnTo>
                    <a:pt x="151" y="13"/>
                  </a:lnTo>
                  <a:lnTo>
                    <a:pt x="189" y="5"/>
                  </a:lnTo>
                  <a:lnTo>
                    <a:pt x="227" y="0"/>
                  </a:lnTo>
                  <a:lnTo>
                    <a:pt x="227" y="76"/>
                  </a:lnTo>
                  <a:lnTo>
                    <a:pt x="239" y="76"/>
                  </a:lnTo>
                  <a:lnTo>
                    <a:pt x="239" y="0"/>
                  </a:lnTo>
                  <a:lnTo>
                    <a:pt x="239" y="0"/>
                  </a:lnTo>
                  <a:lnTo>
                    <a:pt x="273" y="5"/>
                  </a:lnTo>
                  <a:lnTo>
                    <a:pt x="306" y="13"/>
                  </a:lnTo>
                  <a:lnTo>
                    <a:pt x="336" y="30"/>
                  </a:lnTo>
                  <a:lnTo>
                    <a:pt x="365" y="46"/>
                  </a:lnTo>
                  <a:lnTo>
                    <a:pt x="365" y="46"/>
                  </a:lnTo>
                  <a:lnTo>
                    <a:pt x="361" y="59"/>
                  </a:lnTo>
                  <a:lnTo>
                    <a:pt x="361" y="59"/>
                  </a:lnTo>
                  <a:lnTo>
                    <a:pt x="361" y="63"/>
                  </a:lnTo>
                  <a:lnTo>
                    <a:pt x="365" y="72"/>
                  </a:lnTo>
                  <a:lnTo>
                    <a:pt x="373" y="76"/>
                  </a:lnTo>
                  <a:lnTo>
                    <a:pt x="378" y="76"/>
                  </a:lnTo>
                  <a:lnTo>
                    <a:pt x="378" y="76"/>
                  </a:lnTo>
                  <a:lnTo>
                    <a:pt x="386" y="76"/>
                  </a:lnTo>
                  <a:lnTo>
                    <a:pt x="390" y="72"/>
                  </a:lnTo>
                  <a:lnTo>
                    <a:pt x="390" y="72"/>
                  </a:lnTo>
                  <a:lnTo>
                    <a:pt x="415" y="101"/>
                  </a:lnTo>
                  <a:lnTo>
                    <a:pt x="436" y="134"/>
                  </a:lnTo>
                  <a:lnTo>
                    <a:pt x="449" y="172"/>
                  </a:lnTo>
                  <a:lnTo>
                    <a:pt x="453" y="214"/>
                  </a:lnTo>
                  <a:lnTo>
                    <a:pt x="398" y="214"/>
                  </a:lnTo>
                  <a:lnTo>
                    <a:pt x="398" y="227"/>
                  </a:lnTo>
                  <a:lnTo>
                    <a:pt x="453" y="227"/>
                  </a:lnTo>
                  <a:lnTo>
                    <a:pt x="453" y="227"/>
                  </a:lnTo>
                  <a:lnTo>
                    <a:pt x="453" y="256"/>
                  </a:lnTo>
                  <a:lnTo>
                    <a:pt x="445" y="289"/>
                  </a:lnTo>
                  <a:lnTo>
                    <a:pt x="432" y="319"/>
                  </a:lnTo>
                  <a:lnTo>
                    <a:pt x="419" y="344"/>
                  </a:lnTo>
                  <a:lnTo>
                    <a:pt x="419" y="344"/>
                  </a:lnTo>
                  <a:lnTo>
                    <a:pt x="407" y="340"/>
                  </a:lnTo>
                  <a:lnTo>
                    <a:pt x="407" y="340"/>
                  </a:lnTo>
                  <a:lnTo>
                    <a:pt x="403" y="344"/>
                  </a:lnTo>
                  <a:lnTo>
                    <a:pt x="394" y="348"/>
                  </a:lnTo>
                  <a:lnTo>
                    <a:pt x="390" y="352"/>
                  </a:lnTo>
                  <a:lnTo>
                    <a:pt x="390" y="361"/>
                  </a:lnTo>
                  <a:lnTo>
                    <a:pt x="390" y="361"/>
                  </a:lnTo>
                  <a:lnTo>
                    <a:pt x="394" y="369"/>
                  </a:lnTo>
                  <a:lnTo>
                    <a:pt x="398" y="373"/>
                  </a:lnTo>
                  <a:lnTo>
                    <a:pt x="398" y="373"/>
                  </a:lnTo>
                  <a:lnTo>
                    <a:pt x="365" y="402"/>
                  </a:lnTo>
                  <a:lnTo>
                    <a:pt x="327" y="428"/>
                  </a:lnTo>
                  <a:lnTo>
                    <a:pt x="285" y="444"/>
                  </a:lnTo>
                  <a:lnTo>
                    <a:pt x="239" y="449"/>
                  </a:lnTo>
                  <a:lnTo>
                    <a:pt x="239" y="44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157" name="Line 8"/>
            <p:cNvSpPr>
              <a:spLocks noChangeShapeType="1"/>
            </p:cNvSpPr>
            <p:nvPr/>
          </p:nvSpPr>
          <p:spPr bwMode="auto">
            <a:xfrm>
              <a:off x="4641" y="1555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158" name="Freeform 9"/>
            <p:cNvSpPr>
              <a:spLocks noEditPoints="1"/>
            </p:cNvSpPr>
            <p:nvPr/>
          </p:nvSpPr>
          <p:spPr bwMode="auto">
            <a:xfrm>
              <a:off x="4645" y="1165"/>
              <a:ext cx="155" cy="168"/>
            </a:xfrm>
            <a:custGeom>
              <a:avLst/>
              <a:gdLst>
                <a:gd name="T0" fmla="*/ 0 w 155"/>
                <a:gd name="T1" fmla="*/ 0 h 168"/>
                <a:gd name="T2" fmla="*/ 0 w 155"/>
                <a:gd name="T3" fmla="*/ 88 h 168"/>
                <a:gd name="T4" fmla="*/ 0 w 155"/>
                <a:gd name="T5" fmla="*/ 88 h 168"/>
                <a:gd name="T6" fmla="*/ 26 w 155"/>
                <a:gd name="T7" fmla="*/ 96 h 168"/>
                <a:gd name="T8" fmla="*/ 46 w 155"/>
                <a:gd name="T9" fmla="*/ 117 h 168"/>
                <a:gd name="T10" fmla="*/ 63 w 155"/>
                <a:gd name="T11" fmla="*/ 138 h 168"/>
                <a:gd name="T12" fmla="*/ 67 w 155"/>
                <a:gd name="T13" fmla="*/ 168 h 168"/>
                <a:gd name="T14" fmla="*/ 155 w 155"/>
                <a:gd name="T15" fmla="*/ 151 h 168"/>
                <a:gd name="T16" fmla="*/ 155 w 155"/>
                <a:gd name="T17" fmla="*/ 151 h 168"/>
                <a:gd name="T18" fmla="*/ 147 w 155"/>
                <a:gd name="T19" fmla="*/ 121 h 168"/>
                <a:gd name="T20" fmla="*/ 139 w 155"/>
                <a:gd name="T21" fmla="*/ 96 h 168"/>
                <a:gd name="T22" fmla="*/ 122 w 155"/>
                <a:gd name="T23" fmla="*/ 71 h 168"/>
                <a:gd name="T24" fmla="*/ 101 w 155"/>
                <a:gd name="T25" fmla="*/ 50 h 168"/>
                <a:gd name="T26" fmla="*/ 80 w 155"/>
                <a:gd name="T27" fmla="*/ 29 h 168"/>
                <a:gd name="T28" fmla="*/ 55 w 155"/>
                <a:gd name="T29" fmla="*/ 17 h 168"/>
                <a:gd name="T30" fmla="*/ 30 w 155"/>
                <a:gd name="T31" fmla="*/ 8 h 168"/>
                <a:gd name="T32" fmla="*/ 0 w 155"/>
                <a:gd name="T33" fmla="*/ 0 h 168"/>
                <a:gd name="T34" fmla="*/ 0 w 155"/>
                <a:gd name="T35" fmla="*/ 0 h 168"/>
                <a:gd name="T36" fmla="*/ 0 w 155"/>
                <a:gd name="T37" fmla="*/ 0 h 168"/>
                <a:gd name="T38" fmla="*/ 0 w 155"/>
                <a:gd name="T3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5" h="168">
                  <a:moveTo>
                    <a:pt x="0" y="0"/>
                  </a:moveTo>
                  <a:lnTo>
                    <a:pt x="0" y="88"/>
                  </a:lnTo>
                  <a:lnTo>
                    <a:pt x="0" y="88"/>
                  </a:lnTo>
                  <a:lnTo>
                    <a:pt x="26" y="96"/>
                  </a:lnTo>
                  <a:lnTo>
                    <a:pt x="46" y="117"/>
                  </a:lnTo>
                  <a:lnTo>
                    <a:pt x="63" y="138"/>
                  </a:lnTo>
                  <a:lnTo>
                    <a:pt x="67" y="168"/>
                  </a:lnTo>
                  <a:lnTo>
                    <a:pt x="155" y="151"/>
                  </a:lnTo>
                  <a:lnTo>
                    <a:pt x="155" y="151"/>
                  </a:lnTo>
                  <a:lnTo>
                    <a:pt x="147" y="121"/>
                  </a:lnTo>
                  <a:lnTo>
                    <a:pt x="139" y="96"/>
                  </a:lnTo>
                  <a:lnTo>
                    <a:pt x="122" y="71"/>
                  </a:lnTo>
                  <a:lnTo>
                    <a:pt x="101" y="50"/>
                  </a:lnTo>
                  <a:lnTo>
                    <a:pt x="80" y="29"/>
                  </a:lnTo>
                  <a:lnTo>
                    <a:pt x="55" y="17"/>
                  </a:lnTo>
                  <a:lnTo>
                    <a:pt x="30" y="8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C05D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159" name="Freeform 10"/>
            <p:cNvSpPr>
              <a:spLocks/>
            </p:cNvSpPr>
            <p:nvPr/>
          </p:nvSpPr>
          <p:spPr bwMode="auto">
            <a:xfrm>
              <a:off x="4645" y="1165"/>
              <a:ext cx="155" cy="168"/>
            </a:xfrm>
            <a:custGeom>
              <a:avLst/>
              <a:gdLst>
                <a:gd name="T0" fmla="*/ 0 w 155"/>
                <a:gd name="T1" fmla="*/ 0 h 168"/>
                <a:gd name="T2" fmla="*/ 0 w 155"/>
                <a:gd name="T3" fmla="*/ 88 h 168"/>
                <a:gd name="T4" fmla="*/ 0 w 155"/>
                <a:gd name="T5" fmla="*/ 88 h 168"/>
                <a:gd name="T6" fmla="*/ 26 w 155"/>
                <a:gd name="T7" fmla="*/ 96 h 168"/>
                <a:gd name="T8" fmla="*/ 46 w 155"/>
                <a:gd name="T9" fmla="*/ 117 h 168"/>
                <a:gd name="T10" fmla="*/ 63 w 155"/>
                <a:gd name="T11" fmla="*/ 138 h 168"/>
                <a:gd name="T12" fmla="*/ 67 w 155"/>
                <a:gd name="T13" fmla="*/ 168 h 168"/>
                <a:gd name="T14" fmla="*/ 155 w 155"/>
                <a:gd name="T15" fmla="*/ 151 h 168"/>
                <a:gd name="T16" fmla="*/ 155 w 155"/>
                <a:gd name="T17" fmla="*/ 151 h 168"/>
                <a:gd name="T18" fmla="*/ 147 w 155"/>
                <a:gd name="T19" fmla="*/ 121 h 168"/>
                <a:gd name="T20" fmla="*/ 139 w 155"/>
                <a:gd name="T21" fmla="*/ 96 h 168"/>
                <a:gd name="T22" fmla="*/ 122 w 155"/>
                <a:gd name="T23" fmla="*/ 71 h 168"/>
                <a:gd name="T24" fmla="*/ 101 w 155"/>
                <a:gd name="T25" fmla="*/ 50 h 168"/>
                <a:gd name="T26" fmla="*/ 80 w 155"/>
                <a:gd name="T27" fmla="*/ 29 h 168"/>
                <a:gd name="T28" fmla="*/ 55 w 155"/>
                <a:gd name="T29" fmla="*/ 17 h 168"/>
                <a:gd name="T30" fmla="*/ 30 w 155"/>
                <a:gd name="T31" fmla="*/ 8 h 168"/>
                <a:gd name="T32" fmla="*/ 0 w 155"/>
                <a:gd name="T33" fmla="*/ 0 h 168"/>
                <a:gd name="T34" fmla="*/ 0 w 155"/>
                <a:gd name="T35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5" h="168">
                  <a:moveTo>
                    <a:pt x="0" y="0"/>
                  </a:moveTo>
                  <a:lnTo>
                    <a:pt x="0" y="88"/>
                  </a:lnTo>
                  <a:lnTo>
                    <a:pt x="0" y="88"/>
                  </a:lnTo>
                  <a:lnTo>
                    <a:pt x="26" y="96"/>
                  </a:lnTo>
                  <a:lnTo>
                    <a:pt x="46" y="117"/>
                  </a:lnTo>
                  <a:lnTo>
                    <a:pt x="63" y="138"/>
                  </a:lnTo>
                  <a:lnTo>
                    <a:pt x="67" y="168"/>
                  </a:lnTo>
                  <a:lnTo>
                    <a:pt x="155" y="151"/>
                  </a:lnTo>
                  <a:lnTo>
                    <a:pt x="155" y="151"/>
                  </a:lnTo>
                  <a:lnTo>
                    <a:pt x="147" y="121"/>
                  </a:lnTo>
                  <a:lnTo>
                    <a:pt x="139" y="96"/>
                  </a:lnTo>
                  <a:lnTo>
                    <a:pt x="122" y="71"/>
                  </a:lnTo>
                  <a:lnTo>
                    <a:pt x="101" y="50"/>
                  </a:lnTo>
                  <a:lnTo>
                    <a:pt x="80" y="29"/>
                  </a:lnTo>
                  <a:lnTo>
                    <a:pt x="55" y="17"/>
                  </a:lnTo>
                  <a:lnTo>
                    <a:pt x="30" y="8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160" name="Line 11"/>
            <p:cNvSpPr>
              <a:spLocks noChangeShapeType="1"/>
            </p:cNvSpPr>
            <p:nvPr/>
          </p:nvSpPr>
          <p:spPr bwMode="auto">
            <a:xfrm>
              <a:off x="4645" y="1165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</p:grpSp>
      <p:sp>
        <p:nvSpPr>
          <p:cNvPr id="161" name="מלבן 160"/>
          <p:cNvSpPr/>
          <p:nvPr/>
        </p:nvSpPr>
        <p:spPr>
          <a:xfrm>
            <a:off x="7037720" y="1999443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1"/>
            <a:r>
              <a:rPr lang="ar" b="1" i="0" u="none" baseline="0">
                <a:solidFill>
                  <a:schemeClr val="accent2">
                    <a:lumMod val="75000"/>
                  </a:schemeClr>
                </a:solidFill>
              </a:rPr>
              <a:t>15</a:t>
            </a:r>
            <a:endParaRPr lang="ar" dirty="0"/>
          </a:p>
        </p:txBody>
      </p:sp>
      <p:cxnSp>
        <p:nvCxnSpPr>
          <p:cNvPr id="163" name="מחבר ישר 162"/>
          <p:cNvCxnSpPr/>
          <p:nvPr/>
        </p:nvCxnSpPr>
        <p:spPr>
          <a:xfrm>
            <a:off x="5642573" y="2246811"/>
            <a:ext cx="1017458" cy="64520"/>
          </a:xfrm>
          <a:prstGeom prst="line">
            <a:avLst/>
          </a:prstGeom>
          <a:ln w="28575">
            <a:solidFill>
              <a:srgbClr val="2E75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מחבר ישר 163"/>
          <p:cNvCxnSpPr/>
          <p:nvPr/>
        </p:nvCxnSpPr>
        <p:spPr>
          <a:xfrm flipV="1">
            <a:off x="5642573" y="2484264"/>
            <a:ext cx="1007565" cy="70024"/>
          </a:xfrm>
          <a:prstGeom prst="line">
            <a:avLst/>
          </a:prstGeom>
          <a:ln w="28575">
            <a:solidFill>
              <a:srgbClr val="2E75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5" name="Picture 3"/>
          <p:cNvPicPr>
            <a:picLocks noChangeAspect="1"/>
          </p:cNvPicPr>
          <p:nvPr/>
        </p:nvPicPr>
        <p:blipFill>
          <a:blip r:embed="rId7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85348" y="2129033"/>
            <a:ext cx="536118" cy="536118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6284965" y="3597678"/>
            <a:ext cx="20140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" b="0" i="0" u="sng" baseline="0" dirty="0">
                <a:solidFill>
                  <a:schemeClr val="accent2">
                    <a:lumMod val="75000"/>
                  </a:schemeClr>
                </a:solidFill>
              </a:rPr>
              <a:t>____________</a:t>
            </a:r>
          </a:p>
          <a:p>
            <a:pPr algn="ctr" rtl="1"/>
            <a:r>
              <a:rPr lang="ar" b="0" i="0" u="none" baseline="0" dirty="0">
                <a:solidFill>
                  <a:schemeClr val="accent2">
                    <a:lumMod val="75000"/>
                  </a:schemeClr>
                </a:solidFill>
              </a:rPr>
              <a:t>تنفس لمدة دقيقة</a:t>
            </a:r>
          </a:p>
          <a:p>
            <a:pPr algn="r" rtl="1"/>
            <a:endParaRPr lang="ar" u="sng" dirty="0">
              <a:solidFill>
                <a:schemeClr val="accent2">
                  <a:lumMod val="75000"/>
                </a:schemeClr>
              </a:solidFill>
            </a:endParaRPr>
          </a:p>
          <a:p>
            <a:pPr algn="r" rtl="1"/>
            <a:r>
              <a:rPr lang="ar" b="0" i="0" u="none" baseline="0" dirty="0">
                <a:solidFill>
                  <a:schemeClr val="accent2">
                    <a:lumMod val="75000"/>
                  </a:schemeClr>
                </a:solidFill>
              </a:rPr>
              <a:t>                    </a:t>
            </a:r>
            <a:endParaRPr lang="ar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330037" y="4848210"/>
            <a:ext cx="72096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" sz="2000" b="0" i="0" u="none" baseline="0" dirty="0"/>
              <a:t>ننظر أو نُحس بتمدد الأضلاع، ونقوم بالعد لمدة 15 ثانية. نقوم بالضرب في 4 لنحصل على عدد الأنفاس في الدقيقة. </a:t>
            </a:r>
            <a:endParaRPr lang="ar" sz="2000" dirty="0"/>
          </a:p>
        </p:txBody>
      </p:sp>
    </p:spTree>
    <p:extLst>
      <p:ext uri="{BB962C8B-B14F-4D97-AF65-F5344CB8AC3E}">
        <p14:creationId xmlns:p14="http://schemas.microsoft.com/office/powerpoint/2010/main" val="982709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תמונה 22"/>
          <p:cNvPicPr>
            <a:picLocks noChangeAspect="1"/>
          </p:cNvPicPr>
          <p:nvPr/>
        </p:nvPicPr>
        <p:blipFill>
          <a:blip r:embed="rId3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GlowDiffused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78557" y="1146148"/>
            <a:ext cx="1848128" cy="2856924"/>
          </a:xfrm>
          <a:prstGeom prst="rect">
            <a:avLst/>
          </a:prstGeom>
        </p:spPr>
      </p:pic>
      <p:pic>
        <p:nvPicPr>
          <p:cNvPr id="24" name="תמונה 23"/>
          <p:cNvPicPr>
            <a:picLocks noChangeAspect="1"/>
          </p:cNvPicPr>
          <p:nvPr/>
        </p:nvPicPr>
        <p:blipFill rotWithShape="1"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GlowDiffused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64919" y="2257425"/>
            <a:ext cx="538162" cy="285750"/>
          </a:xfrm>
          <a:prstGeom prst="rect">
            <a:avLst/>
          </a:prstGeom>
        </p:spPr>
      </p:pic>
      <p:sp>
        <p:nvSpPr>
          <p:cNvPr id="25" name="מלבן 24"/>
          <p:cNvSpPr/>
          <p:nvPr/>
        </p:nvSpPr>
        <p:spPr>
          <a:xfrm>
            <a:off x="5033554" y="2246811"/>
            <a:ext cx="600892" cy="307477"/>
          </a:xfrm>
          <a:prstGeom prst="rect">
            <a:avLst/>
          </a:prstGeom>
          <a:noFill/>
          <a:ln w="28575">
            <a:solidFill>
              <a:srgbClr val="2E75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 dirty="0"/>
              <a:t>كيف يمكن أن نقيس هذا؟ - التنفس</a:t>
            </a:r>
            <a:endParaRPr lang="ar" dirty="0"/>
          </a:p>
        </p:txBody>
      </p:sp>
      <p:sp>
        <p:nvSpPr>
          <p:cNvPr id="30" name="TextBox 29"/>
          <p:cNvSpPr txBox="1"/>
          <p:nvPr/>
        </p:nvSpPr>
        <p:spPr>
          <a:xfrm>
            <a:off x="552894" y="4287302"/>
            <a:ext cx="8202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ar" sz="2000" dirty="0"/>
          </a:p>
          <a:p>
            <a:pPr algn="r" rtl="1"/>
            <a:endParaRPr lang="ar" sz="2000" dirty="0"/>
          </a:p>
        </p:txBody>
      </p:sp>
      <p:sp>
        <p:nvSpPr>
          <p:cNvPr id="151" name="Down Arrow 11"/>
          <p:cNvSpPr/>
          <p:nvPr/>
        </p:nvSpPr>
        <p:spPr>
          <a:xfrm>
            <a:off x="6877558" y="2665151"/>
            <a:ext cx="828842" cy="105369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" sz="1400" b="1" i="0" u="none" baseline="0">
                <a:solidFill>
                  <a:schemeClr val="accent2">
                    <a:lumMod val="75000"/>
                  </a:schemeClr>
                </a:solidFill>
              </a:rPr>
              <a:t>X4</a:t>
            </a:r>
            <a:endParaRPr lang="ar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152" name="Group 4"/>
          <p:cNvGrpSpPr>
            <a:grpSpLocks noChangeAspect="1"/>
          </p:cNvGrpSpPr>
          <p:nvPr/>
        </p:nvGrpSpPr>
        <p:grpSpPr bwMode="auto">
          <a:xfrm>
            <a:off x="6908801" y="1621553"/>
            <a:ext cx="798286" cy="932735"/>
            <a:chOff x="4352" y="943"/>
            <a:chExt cx="570" cy="666"/>
          </a:xfrm>
        </p:grpSpPr>
        <p:sp>
          <p:nvSpPr>
            <p:cNvPr id="153" name="AutoShape 3"/>
            <p:cNvSpPr>
              <a:spLocks noChangeAspect="1" noChangeArrowheads="1" noTextEdit="1"/>
            </p:cNvSpPr>
            <p:nvPr/>
          </p:nvSpPr>
          <p:spPr bwMode="auto">
            <a:xfrm>
              <a:off x="4352" y="943"/>
              <a:ext cx="570" cy="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154" name="Freeform 5"/>
            <p:cNvSpPr>
              <a:spLocks noEditPoints="1"/>
            </p:cNvSpPr>
            <p:nvPr/>
          </p:nvSpPr>
          <p:spPr bwMode="auto">
            <a:xfrm>
              <a:off x="4352" y="943"/>
              <a:ext cx="570" cy="666"/>
            </a:xfrm>
            <a:custGeom>
              <a:avLst/>
              <a:gdLst>
                <a:gd name="T0" fmla="*/ 432 w 570"/>
                <a:gd name="T1" fmla="*/ 155 h 666"/>
                <a:gd name="T2" fmla="*/ 348 w 570"/>
                <a:gd name="T3" fmla="*/ 121 h 666"/>
                <a:gd name="T4" fmla="*/ 394 w 570"/>
                <a:gd name="T5" fmla="*/ 0 h 666"/>
                <a:gd name="T6" fmla="*/ 260 w 570"/>
                <a:gd name="T7" fmla="*/ 75 h 666"/>
                <a:gd name="T8" fmla="*/ 235 w 570"/>
                <a:gd name="T9" fmla="*/ 113 h 666"/>
                <a:gd name="T10" fmla="*/ 113 w 570"/>
                <a:gd name="T11" fmla="*/ 163 h 666"/>
                <a:gd name="T12" fmla="*/ 21 w 570"/>
                <a:gd name="T13" fmla="*/ 285 h 666"/>
                <a:gd name="T14" fmla="*/ 0 w 570"/>
                <a:gd name="T15" fmla="*/ 360 h 666"/>
                <a:gd name="T16" fmla="*/ 0 w 570"/>
                <a:gd name="T17" fmla="*/ 415 h 666"/>
                <a:gd name="T18" fmla="*/ 21 w 570"/>
                <a:gd name="T19" fmla="*/ 494 h 666"/>
                <a:gd name="T20" fmla="*/ 63 w 570"/>
                <a:gd name="T21" fmla="*/ 565 h 666"/>
                <a:gd name="T22" fmla="*/ 122 w 570"/>
                <a:gd name="T23" fmla="*/ 620 h 666"/>
                <a:gd name="T24" fmla="*/ 197 w 570"/>
                <a:gd name="T25" fmla="*/ 653 h 666"/>
                <a:gd name="T26" fmla="*/ 277 w 570"/>
                <a:gd name="T27" fmla="*/ 666 h 666"/>
                <a:gd name="T28" fmla="*/ 335 w 570"/>
                <a:gd name="T29" fmla="*/ 662 h 666"/>
                <a:gd name="T30" fmla="*/ 411 w 570"/>
                <a:gd name="T31" fmla="*/ 632 h 666"/>
                <a:gd name="T32" fmla="*/ 474 w 570"/>
                <a:gd name="T33" fmla="*/ 586 h 666"/>
                <a:gd name="T34" fmla="*/ 524 w 570"/>
                <a:gd name="T35" fmla="*/ 519 h 666"/>
                <a:gd name="T36" fmla="*/ 549 w 570"/>
                <a:gd name="T37" fmla="*/ 444 h 666"/>
                <a:gd name="T38" fmla="*/ 557 w 570"/>
                <a:gd name="T39" fmla="*/ 390 h 666"/>
                <a:gd name="T40" fmla="*/ 536 w 570"/>
                <a:gd name="T41" fmla="*/ 281 h 666"/>
                <a:gd name="T42" fmla="*/ 289 w 570"/>
                <a:gd name="T43" fmla="*/ 612 h 666"/>
                <a:gd name="T44" fmla="*/ 277 w 570"/>
                <a:gd name="T45" fmla="*/ 616 h 666"/>
                <a:gd name="T46" fmla="*/ 193 w 570"/>
                <a:gd name="T47" fmla="*/ 599 h 666"/>
                <a:gd name="T48" fmla="*/ 126 w 570"/>
                <a:gd name="T49" fmla="*/ 553 h 666"/>
                <a:gd name="T50" fmla="*/ 134 w 570"/>
                <a:gd name="T51" fmla="*/ 540 h 666"/>
                <a:gd name="T52" fmla="*/ 122 w 570"/>
                <a:gd name="T53" fmla="*/ 524 h 666"/>
                <a:gd name="T54" fmla="*/ 109 w 570"/>
                <a:gd name="T55" fmla="*/ 524 h 666"/>
                <a:gd name="T56" fmla="*/ 80 w 570"/>
                <a:gd name="T57" fmla="*/ 498 h 666"/>
                <a:gd name="T58" fmla="*/ 50 w 570"/>
                <a:gd name="T59" fmla="*/ 390 h 666"/>
                <a:gd name="T60" fmla="*/ 54 w 570"/>
                <a:gd name="T61" fmla="*/ 377 h 666"/>
                <a:gd name="T62" fmla="*/ 71 w 570"/>
                <a:gd name="T63" fmla="*/ 302 h 666"/>
                <a:gd name="T64" fmla="*/ 113 w 570"/>
                <a:gd name="T65" fmla="*/ 235 h 666"/>
                <a:gd name="T66" fmla="*/ 126 w 570"/>
                <a:gd name="T67" fmla="*/ 243 h 666"/>
                <a:gd name="T68" fmla="*/ 143 w 570"/>
                <a:gd name="T69" fmla="*/ 230 h 666"/>
                <a:gd name="T70" fmla="*/ 143 w 570"/>
                <a:gd name="T71" fmla="*/ 218 h 666"/>
                <a:gd name="T72" fmla="*/ 168 w 570"/>
                <a:gd name="T73" fmla="*/ 193 h 666"/>
                <a:gd name="T74" fmla="*/ 277 w 570"/>
                <a:gd name="T75" fmla="*/ 163 h 666"/>
                <a:gd name="T76" fmla="*/ 289 w 570"/>
                <a:gd name="T77" fmla="*/ 163 h 666"/>
                <a:gd name="T78" fmla="*/ 356 w 570"/>
                <a:gd name="T79" fmla="*/ 176 h 666"/>
                <a:gd name="T80" fmla="*/ 415 w 570"/>
                <a:gd name="T81" fmla="*/ 209 h 666"/>
                <a:gd name="T82" fmla="*/ 411 w 570"/>
                <a:gd name="T83" fmla="*/ 226 h 666"/>
                <a:gd name="T84" fmla="*/ 428 w 570"/>
                <a:gd name="T85" fmla="*/ 239 h 666"/>
                <a:gd name="T86" fmla="*/ 440 w 570"/>
                <a:gd name="T87" fmla="*/ 235 h 666"/>
                <a:gd name="T88" fmla="*/ 486 w 570"/>
                <a:gd name="T89" fmla="*/ 297 h 666"/>
                <a:gd name="T90" fmla="*/ 448 w 570"/>
                <a:gd name="T91" fmla="*/ 377 h 666"/>
                <a:gd name="T92" fmla="*/ 503 w 570"/>
                <a:gd name="T93" fmla="*/ 390 h 666"/>
                <a:gd name="T94" fmla="*/ 482 w 570"/>
                <a:gd name="T95" fmla="*/ 482 h 666"/>
                <a:gd name="T96" fmla="*/ 457 w 570"/>
                <a:gd name="T97" fmla="*/ 503 h 666"/>
                <a:gd name="T98" fmla="*/ 444 w 570"/>
                <a:gd name="T99" fmla="*/ 511 h 666"/>
                <a:gd name="T100" fmla="*/ 440 w 570"/>
                <a:gd name="T101" fmla="*/ 524 h 666"/>
                <a:gd name="T102" fmla="*/ 448 w 570"/>
                <a:gd name="T103" fmla="*/ 536 h 666"/>
                <a:gd name="T104" fmla="*/ 335 w 570"/>
                <a:gd name="T105" fmla="*/ 607 h 666"/>
                <a:gd name="T106" fmla="*/ 289 w 570"/>
                <a:gd name="T107" fmla="*/ 612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70" h="666">
                  <a:moveTo>
                    <a:pt x="570" y="209"/>
                  </a:moveTo>
                  <a:lnTo>
                    <a:pt x="486" y="109"/>
                  </a:lnTo>
                  <a:lnTo>
                    <a:pt x="432" y="155"/>
                  </a:lnTo>
                  <a:lnTo>
                    <a:pt x="432" y="155"/>
                  </a:lnTo>
                  <a:lnTo>
                    <a:pt x="390" y="134"/>
                  </a:lnTo>
                  <a:lnTo>
                    <a:pt x="348" y="121"/>
                  </a:lnTo>
                  <a:lnTo>
                    <a:pt x="348" y="75"/>
                  </a:lnTo>
                  <a:lnTo>
                    <a:pt x="394" y="75"/>
                  </a:lnTo>
                  <a:lnTo>
                    <a:pt x="394" y="0"/>
                  </a:lnTo>
                  <a:lnTo>
                    <a:pt x="210" y="0"/>
                  </a:lnTo>
                  <a:lnTo>
                    <a:pt x="210" y="75"/>
                  </a:lnTo>
                  <a:lnTo>
                    <a:pt x="260" y="75"/>
                  </a:lnTo>
                  <a:lnTo>
                    <a:pt x="260" y="113"/>
                  </a:lnTo>
                  <a:lnTo>
                    <a:pt x="260" y="113"/>
                  </a:lnTo>
                  <a:lnTo>
                    <a:pt x="235" y="113"/>
                  </a:lnTo>
                  <a:lnTo>
                    <a:pt x="205" y="121"/>
                  </a:lnTo>
                  <a:lnTo>
                    <a:pt x="159" y="138"/>
                  </a:lnTo>
                  <a:lnTo>
                    <a:pt x="113" y="163"/>
                  </a:lnTo>
                  <a:lnTo>
                    <a:pt x="75" y="197"/>
                  </a:lnTo>
                  <a:lnTo>
                    <a:pt x="42" y="239"/>
                  </a:lnTo>
                  <a:lnTo>
                    <a:pt x="21" y="285"/>
                  </a:lnTo>
                  <a:lnTo>
                    <a:pt x="13" y="310"/>
                  </a:lnTo>
                  <a:lnTo>
                    <a:pt x="4" y="335"/>
                  </a:lnTo>
                  <a:lnTo>
                    <a:pt x="0" y="360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0" y="415"/>
                  </a:lnTo>
                  <a:lnTo>
                    <a:pt x="4" y="444"/>
                  </a:lnTo>
                  <a:lnTo>
                    <a:pt x="13" y="469"/>
                  </a:lnTo>
                  <a:lnTo>
                    <a:pt x="21" y="494"/>
                  </a:lnTo>
                  <a:lnTo>
                    <a:pt x="34" y="519"/>
                  </a:lnTo>
                  <a:lnTo>
                    <a:pt x="46" y="545"/>
                  </a:lnTo>
                  <a:lnTo>
                    <a:pt x="63" y="565"/>
                  </a:lnTo>
                  <a:lnTo>
                    <a:pt x="80" y="586"/>
                  </a:lnTo>
                  <a:lnTo>
                    <a:pt x="101" y="603"/>
                  </a:lnTo>
                  <a:lnTo>
                    <a:pt x="122" y="620"/>
                  </a:lnTo>
                  <a:lnTo>
                    <a:pt x="147" y="632"/>
                  </a:lnTo>
                  <a:lnTo>
                    <a:pt x="172" y="645"/>
                  </a:lnTo>
                  <a:lnTo>
                    <a:pt x="197" y="653"/>
                  </a:lnTo>
                  <a:lnTo>
                    <a:pt x="222" y="662"/>
                  </a:lnTo>
                  <a:lnTo>
                    <a:pt x="251" y="666"/>
                  </a:lnTo>
                  <a:lnTo>
                    <a:pt x="277" y="666"/>
                  </a:lnTo>
                  <a:lnTo>
                    <a:pt x="277" y="666"/>
                  </a:lnTo>
                  <a:lnTo>
                    <a:pt x="306" y="666"/>
                  </a:lnTo>
                  <a:lnTo>
                    <a:pt x="335" y="662"/>
                  </a:lnTo>
                  <a:lnTo>
                    <a:pt x="360" y="653"/>
                  </a:lnTo>
                  <a:lnTo>
                    <a:pt x="386" y="645"/>
                  </a:lnTo>
                  <a:lnTo>
                    <a:pt x="411" y="632"/>
                  </a:lnTo>
                  <a:lnTo>
                    <a:pt x="432" y="620"/>
                  </a:lnTo>
                  <a:lnTo>
                    <a:pt x="453" y="603"/>
                  </a:lnTo>
                  <a:lnTo>
                    <a:pt x="474" y="586"/>
                  </a:lnTo>
                  <a:lnTo>
                    <a:pt x="490" y="565"/>
                  </a:lnTo>
                  <a:lnTo>
                    <a:pt x="507" y="545"/>
                  </a:lnTo>
                  <a:lnTo>
                    <a:pt x="524" y="519"/>
                  </a:lnTo>
                  <a:lnTo>
                    <a:pt x="532" y="494"/>
                  </a:lnTo>
                  <a:lnTo>
                    <a:pt x="545" y="469"/>
                  </a:lnTo>
                  <a:lnTo>
                    <a:pt x="549" y="444"/>
                  </a:lnTo>
                  <a:lnTo>
                    <a:pt x="553" y="415"/>
                  </a:lnTo>
                  <a:lnTo>
                    <a:pt x="557" y="390"/>
                  </a:lnTo>
                  <a:lnTo>
                    <a:pt x="557" y="390"/>
                  </a:lnTo>
                  <a:lnTo>
                    <a:pt x="553" y="352"/>
                  </a:lnTo>
                  <a:lnTo>
                    <a:pt x="545" y="314"/>
                  </a:lnTo>
                  <a:lnTo>
                    <a:pt x="536" y="281"/>
                  </a:lnTo>
                  <a:lnTo>
                    <a:pt x="520" y="251"/>
                  </a:lnTo>
                  <a:lnTo>
                    <a:pt x="570" y="209"/>
                  </a:lnTo>
                  <a:close/>
                  <a:moveTo>
                    <a:pt x="289" y="612"/>
                  </a:moveTo>
                  <a:lnTo>
                    <a:pt x="289" y="549"/>
                  </a:lnTo>
                  <a:lnTo>
                    <a:pt x="277" y="549"/>
                  </a:lnTo>
                  <a:lnTo>
                    <a:pt x="277" y="616"/>
                  </a:lnTo>
                  <a:lnTo>
                    <a:pt x="277" y="616"/>
                  </a:lnTo>
                  <a:lnTo>
                    <a:pt x="235" y="612"/>
                  </a:lnTo>
                  <a:lnTo>
                    <a:pt x="193" y="599"/>
                  </a:lnTo>
                  <a:lnTo>
                    <a:pt x="159" y="578"/>
                  </a:lnTo>
                  <a:lnTo>
                    <a:pt x="126" y="553"/>
                  </a:lnTo>
                  <a:lnTo>
                    <a:pt x="126" y="553"/>
                  </a:lnTo>
                  <a:lnTo>
                    <a:pt x="130" y="549"/>
                  </a:lnTo>
                  <a:lnTo>
                    <a:pt x="134" y="540"/>
                  </a:lnTo>
                  <a:lnTo>
                    <a:pt x="134" y="540"/>
                  </a:lnTo>
                  <a:lnTo>
                    <a:pt x="130" y="532"/>
                  </a:lnTo>
                  <a:lnTo>
                    <a:pt x="130" y="528"/>
                  </a:lnTo>
                  <a:lnTo>
                    <a:pt x="122" y="524"/>
                  </a:lnTo>
                  <a:lnTo>
                    <a:pt x="117" y="524"/>
                  </a:lnTo>
                  <a:lnTo>
                    <a:pt x="117" y="524"/>
                  </a:lnTo>
                  <a:lnTo>
                    <a:pt x="109" y="524"/>
                  </a:lnTo>
                  <a:lnTo>
                    <a:pt x="101" y="528"/>
                  </a:lnTo>
                  <a:lnTo>
                    <a:pt x="101" y="528"/>
                  </a:lnTo>
                  <a:lnTo>
                    <a:pt x="80" y="498"/>
                  </a:lnTo>
                  <a:lnTo>
                    <a:pt x="67" y="465"/>
                  </a:lnTo>
                  <a:lnTo>
                    <a:pt x="54" y="427"/>
                  </a:lnTo>
                  <a:lnTo>
                    <a:pt x="50" y="390"/>
                  </a:lnTo>
                  <a:lnTo>
                    <a:pt x="109" y="390"/>
                  </a:lnTo>
                  <a:lnTo>
                    <a:pt x="109" y="377"/>
                  </a:lnTo>
                  <a:lnTo>
                    <a:pt x="54" y="377"/>
                  </a:lnTo>
                  <a:lnTo>
                    <a:pt x="54" y="377"/>
                  </a:lnTo>
                  <a:lnTo>
                    <a:pt x="59" y="339"/>
                  </a:lnTo>
                  <a:lnTo>
                    <a:pt x="71" y="302"/>
                  </a:lnTo>
                  <a:lnTo>
                    <a:pt x="88" y="264"/>
                  </a:lnTo>
                  <a:lnTo>
                    <a:pt x="113" y="235"/>
                  </a:lnTo>
                  <a:lnTo>
                    <a:pt x="113" y="235"/>
                  </a:lnTo>
                  <a:lnTo>
                    <a:pt x="117" y="239"/>
                  </a:lnTo>
                  <a:lnTo>
                    <a:pt x="126" y="243"/>
                  </a:lnTo>
                  <a:lnTo>
                    <a:pt x="126" y="243"/>
                  </a:lnTo>
                  <a:lnTo>
                    <a:pt x="134" y="239"/>
                  </a:lnTo>
                  <a:lnTo>
                    <a:pt x="138" y="235"/>
                  </a:lnTo>
                  <a:lnTo>
                    <a:pt x="143" y="230"/>
                  </a:lnTo>
                  <a:lnTo>
                    <a:pt x="143" y="222"/>
                  </a:lnTo>
                  <a:lnTo>
                    <a:pt x="143" y="222"/>
                  </a:lnTo>
                  <a:lnTo>
                    <a:pt x="143" y="218"/>
                  </a:lnTo>
                  <a:lnTo>
                    <a:pt x="138" y="209"/>
                  </a:lnTo>
                  <a:lnTo>
                    <a:pt x="138" y="209"/>
                  </a:lnTo>
                  <a:lnTo>
                    <a:pt x="168" y="193"/>
                  </a:lnTo>
                  <a:lnTo>
                    <a:pt x="201" y="176"/>
                  </a:lnTo>
                  <a:lnTo>
                    <a:pt x="239" y="168"/>
                  </a:lnTo>
                  <a:lnTo>
                    <a:pt x="277" y="163"/>
                  </a:lnTo>
                  <a:lnTo>
                    <a:pt x="277" y="239"/>
                  </a:lnTo>
                  <a:lnTo>
                    <a:pt x="289" y="239"/>
                  </a:lnTo>
                  <a:lnTo>
                    <a:pt x="289" y="163"/>
                  </a:lnTo>
                  <a:lnTo>
                    <a:pt x="289" y="163"/>
                  </a:lnTo>
                  <a:lnTo>
                    <a:pt x="323" y="168"/>
                  </a:lnTo>
                  <a:lnTo>
                    <a:pt x="356" y="176"/>
                  </a:lnTo>
                  <a:lnTo>
                    <a:pt x="386" y="193"/>
                  </a:lnTo>
                  <a:lnTo>
                    <a:pt x="415" y="209"/>
                  </a:lnTo>
                  <a:lnTo>
                    <a:pt x="415" y="209"/>
                  </a:lnTo>
                  <a:lnTo>
                    <a:pt x="411" y="222"/>
                  </a:lnTo>
                  <a:lnTo>
                    <a:pt x="411" y="222"/>
                  </a:lnTo>
                  <a:lnTo>
                    <a:pt x="411" y="226"/>
                  </a:lnTo>
                  <a:lnTo>
                    <a:pt x="415" y="235"/>
                  </a:lnTo>
                  <a:lnTo>
                    <a:pt x="423" y="239"/>
                  </a:lnTo>
                  <a:lnTo>
                    <a:pt x="428" y="239"/>
                  </a:lnTo>
                  <a:lnTo>
                    <a:pt x="428" y="239"/>
                  </a:lnTo>
                  <a:lnTo>
                    <a:pt x="436" y="239"/>
                  </a:lnTo>
                  <a:lnTo>
                    <a:pt x="440" y="235"/>
                  </a:lnTo>
                  <a:lnTo>
                    <a:pt x="440" y="235"/>
                  </a:lnTo>
                  <a:lnTo>
                    <a:pt x="465" y="264"/>
                  </a:lnTo>
                  <a:lnTo>
                    <a:pt x="486" y="297"/>
                  </a:lnTo>
                  <a:lnTo>
                    <a:pt x="499" y="335"/>
                  </a:lnTo>
                  <a:lnTo>
                    <a:pt x="503" y="377"/>
                  </a:lnTo>
                  <a:lnTo>
                    <a:pt x="448" y="377"/>
                  </a:lnTo>
                  <a:lnTo>
                    <a:pt x="448" y="390"/>
                  </a:lnTo>
                  <a:lnTo>
                    <a:pt x="503" y="390"/>
                  </a:lnTo>
                  <a:lnTo>
                    <a:pt x="503" y="390"/>
                  </a:lnTo>
                  <a:lnTo>
                    <a:pt x="503" y="419"/>
                  </a:lnTo>
                  <a:lnTo>
                    <a:pt x="495" y="452"/>
                  </a:lnTo>
                  <a:lnTo>
                    <a:pt x="482" y="482"/>
                  </a:lnTo>
                  <a:lnTo>
                    <a:pt x="469" y="507"/>
                  </a:lnTo>
                  <a:lnTo>
                    <a:pt x="469" y="507"/>
                  </a:lnTo>
                  <a:lnTo>
                    <a:pt x="457" y="503"/>
                  </a:lnTo>
                  <a:lnTo>
                    <a:pt x="457" y="503"/>
                  </a:lnTo>
                  <a:lnTo>
                    <a:pt x="453" y="507"/>
                  </a:lnTo>
                  <a:lnTo>
                    <a:pt x="444" y="511"/>
                  </a:lnTo>
                  <a:lnTo>
                    <a:pt x="440" y="515"/>
                  </a:lnTo>
                  <a:lnTo>
                    <a:pt x="440" y="524"/>
                  </a:lnTo>
                  <a:lnTo>
                    <a:pt x="440" y="524"/>
                  </a:lnTo>
                  <a:lnTo>
                    <a:pt x="444" y="532"/>
                  </a:lnTo>
                  <a:lnTo>
                    <a:pt x="448" y="536"/>
                  </a:lnTo>
                  <a:lnTo>
                    <a:pt x="448" y="536"/>
                  </a:lnTo>
                  <a:lnTo>
                    <a:pt x="415" y="565"/>
                  </a:lnTo>
                  <a:lnTo>
                    <a:pt x="377" y="591"/>
                  </a:lnTo>
                  <a:lnTo>
                    <a:pt x="335" y="607"/>
                  </a:lnTo>
                  <a:lnTo>
                    <a:pt x="289" y="612"/>
                  </a:lnTo>
                  <a:lnTo>
                    <a:pt x="289" y="612"/>
                  </a:lnTo>
                  <a:close/>
                  <a:moveTo>
                    <a:pt x="289" y="612"/>
                  </a:moveTo>
                  <a:lnTo>
                    <a:pt x="289" y="612"/>
                  </a:lnTo>
                  <a:close/>
                </a:path>
              </a:pathLst>
            </a:custGeom>
            <a:solidFill>
              <a:srgbClr val="C05D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155" name="Freeform 6"/>
            <p:cNvSpPr>
              <a:spLocks/>
            </p:cNvSpPr>
            <p:nvPr/>
          </p:nvSpPr>
          <p:spPr bwMode="auto">
            <a:xfrm>
              <a:off x="4352" y="943"/>
              <a:ext cx="570" cy="666"/>
            </a:xfrm>
            <a:custGeom>
              <a:avLst/>
              <a:gdLst>
                <a:gd name="T0" fmla="*/ 486 w 570"/>
                <a:gd name="T1" fmla="*/ 109 h 666"/>
                <a:gd name="T2" fmla="*/ 432 w 570"/>
                <a:gd name="T3" fmla="*/ 155 h 666"/>
                <a:gd name="T4" fmla="*/ 348 w 570"/>
                <a:gd name="T5" fmla="*/ 121 h 666"/>
                <a:gd name="T6" fmla="*/ 394 w 570"/>
                <a:gd name="T7" fmla="*/ 75 h 666"/>
                <a:gd name="T8" fmla="*/ 210 w 570"/>
                <a:gd name="T9" fmla="*/ 0 h 666"/>
                <a:gd name="T10" fmla="*/ 260 w 570"/>
                <a:gd name="T11" fmla="*/ 75 h 666"/>
                <a:gd name="T12" fmla="*/ 260 w 570"/>
                <a:gd name="T13" fmla="*/ 113 h 666"/>
                <a:gd name="T14" fmla="*/ 205 w 570"/>
                <a:gd name="T15" fmla="*/ 121 h 666"/>
                <a:gd name="T16" fmla="*/ 113 w 570"/>
                <a:gd name="T17" fmla="*/ 163 h 666"/>
                <a:gd name="T18" fmla="*/ 42 w 570"/>
                <a:gd name="T19" fmla="*/ 239 h 666"/>
                <a:gd name="T20" fmla="*/ 13 w 570"/>
                <a:gd name="T21" fmla="*/ 310 h 666"/>
                <a:gd name="T22" fmla="*/ 0 w 570"/>
                <a:gd name="T23" fmla="*/ 360 h 666"/>
                <a:gd name="T24" fmla="*/ 0 w 570"/>
                <a:gd name="T25" fmla="*/ 390 h 666"/>
                <a:gd name="T26" fmla="*/ 4 w 570"/>
                <a:gd name="T27" fmla="*/ 444 h 666"/>
                <a:gd name="T28" fmla="*/ 21 w 570"/>
                <a:gd name="T29" fmla="*/ 494 h 666"/>
                <a:gd name="T30" fmla="*/ 46 w 570"/>
                <a:gd name="T31" fmla="*/ 545 h 666"/>
                <a:gd name="T32" fmla="*/ 80 w 570"/>
                <a:gd name="T33" fmla="*/ 586 h 666"/>
                <a:gd name="T34" fmla="*/ 122 w 570"/>
                <a:gd name="T35" fmla="*/ 620 h 666"/>
                <a:gd name="T36" fmla="*/ 172 w 570"/>
                <a:gd name="T37" fmla="*/ 645 h 666"/>
                <a:gd name="T38" fmla="*/ 222 w 570"/>
                <a:gd name="T39" fmla="*/ 662 h 666"/>
                <a:gd name="T40" fmla="*/ 277 w 570"/>
                <a:gd name="T41" fmla="*/ 666 h 666"/>
                <a:gd name="T42" fmla="*/ 306 w 570"/>
                <a:gd name="T43" fmla="*/ 666 h 666"/>
                <a:gd name="T44" fmla="*/ 360 w 570"/>
                <a:gd name="T45" fmla="*/ 653 h 666"/>
                <a:gd name="T46" fmla="*/ 411 w 570"/>
                <a:gd name="T47" fmla="*/ 632 h 666"/>
                <a:gd name="T48" fmla="*/ 453 w 570"/>
                <a:gd name="T49" fmla="*/ 603 h 666"/>
                <a:gd name="T50" fmla="*/ 490 w 570"/>
                <a:gd name="T51" fmla="*/ 565 h 666"/>
                <a:gd name="T52" fmla="*/ 524 w 570"/>
                <a:gd name="T53" fmla="*/ 519 h 666"/>
                <a:gd name="T54" fmla="*/ 545 w 570"/>
                <a:gd name="T55" fmla="*/ 469 h 666"/>
                <a:gd name="T56" fmla="*/ 553 w 570"/>
                <a:gd name="T57" fmla="*/ 415 h 666"/>
                <a:gd name="T58" fmla="*/ 557 w 570"/>
                <a:gd name="T59" fmla="*/ 390 h 666"/>
                <a:gd name="T60" fmla="*/ 545 w 570"/>
                <a:gd name="T61" fmla="*/ 314 h 666"/>
                <a:gd name="T62" fmla="*/ 520 w 570"/>
                <a:gd name="T63" fmla="*/ 251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70" h="666">
                  <a:moveTo>
                    <a:pt x="570" y="209"/>
                  </a:moveTo>
                  <a:lnTo>
                    <a:pt x="486" y="109"/>
                  </a:lnTo>
                  <a:lnTo>
                    <a:pt x="432" y="155"/>
                  </a:lnTo>
                  <a:lnTo>
                    <a:pt x="432" y="155"/>
                  </a:lnTo>
                  <a:lnTo>
                    <a:pt x="390" y="134"/>
                  </a:lnTo>
                  <a:lnTo>
                    <a:pt x="348" y="121"/>
                  </a:lnTo>
                  <a:lnTo>
                    <a:pt x="348" y="75"/>
                  </a:lnTo>
                  <a:lnTo>
                    <a:pt x="394" y="75"/>
                  </a:lnTo>
                  <a:lnTo>
                    <a:pt x="394" y="0"/>
                  </a:lnTo>
                  <a:lnTo>
                    <a:pt x="210" y="0"/>
                  </a:lnTo>
                  <a:lnTo>
                    <a:pt x="210" y="75"/>
                  </a:lnTo>
                  <a:lnTo>
                    <a:pt x="260" y="75"/>
                  </a:lnTo>
                  <a:lnTo>
                    <a:pt x="260" y="113"/>
                  </a:lnTo>
                  <a:lnTo>
                    <a:pt x="260" y="113"/>
                  </a:lnTo>
                  <a:lnTo>
                    <a:pt x="235" y="113"/>
                  </a:lnTo>
                  <a:lnTo>
                    <a:pt x="205" y="121"/>
                  </a:lnTo>
                  <a:lnTo>
                    <a:pt x="159" y="138"/>
                  </a:lnTo>
                  <a:lnTo>
                    <a:pt x="113" y="163"/>
                  </a:lnTo>
                  <a:lnTo>
                    <a:pt x="75" y="197"/>
                  </a:lnTo>
                  <a:lnTo>
                    <a:pt x="42" y="239"/>
                  </a:lnTo>
                  <a:lnTo>
                    <a:pt x="21" y="285"/>
                  </a:lnTo>
                  <a:lnTo>
                    <a:pt x="13" y="310"/>
                  </a:lnTo>
                  <a:lnTo>
                    <a:pt x="4" y="335"/>
                  </a:lnTo>
                  <a:lnTo>
                    <a:pt x="0" y="360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0" y="415"/>
                  </a:lnTo>
                  <a:lnTo>
                    <a:pt x="4" y="444"/>
                  </a:lnTo>
                  <a:lnTo>
                    <a:pt x="13" y="469"/>
                  </a:lnTo>
                  <a:lnTo>
                    <a:pt x="21" y="494"/>
                  </a:lnTo>
                  <a:lnTo>
                    <a:pt x="34" y="519"/>
                  </a:lnTo>
                  <a:lnTo>
                    <a:pt x="46" y="545"/>
                  </a:lnTo>
                  <a:lnTo>
                    <a:pt x="63" y="565"/>
                  </a:lnTo>
                  <a:lnTo>
                    <a:pt x="80" y="586"/>
                  </a:lnTo>
                  <a:lnTo>
                    <a:pt x="101" y="603"/>
                  </a:lnTo>
                  <a:lnTo>
                    <a:pt x="122" y="620"/>
                  </a:lnTo>
                  <a:lnTo>
                    <a:pt x="147" y="632"/>
                  </a:lnTo>
                  <a:lnTo>
                    <a:pt x="172" y="645"/>
                  </a:lnTo>
                  <a:lnTo>
                    <a:pt x="197" y="653"/>
                  </a:lnTo>
                  <a:lnTo>
                    <a:pt x="222" y="662"/>
                  </a:lnTo>
                  <a:lnTo>
                    <a:pt x="251" y="666"/>
                  </a:lnTo>
                  <a:lnTo>
                    <a:pt x="277" y="666"/>
                  </a:lnTo>
                  <a:lnTo>
                    <a:pt x="277" y="666"/>
                  </a:lnTo>
                  <a:lnTo>
                    <a:pt x="306" y="666"/>
                  </a:lnTo>
                  <a:lnTo>
                    <a:pt x="335" y="662"/>
                  </a:lnTo>
                  <a:lnTo>
                    <a:pt x="360" y="653"/>
                  </a:lnTo>
                  <a:lnTo>
                    <a:pt x="386" y="645"/>
                  </a:lnTo>
                  <a:lnTo>
                    <a:pt x="411" y="632"/>
                  </a:lnTo>
                  <a:lnTo>
                    <a:pt x="432" y="620"/>
                  </a:lnTo>
                  <a:lnTo>
                    <a:pt x="453" y="603"/>
                  </a:lnTo>
                  <a:lnTo>
                    <a:pt x="474" y="586"/>
                  </a:lnTo>
                  <a:lnTo>
                    <a:pt x="490" y="565"/>
                  </a:lnTo>
                  <a:lnTo>
                    <a:pt x="507" y="545"/>
                  </a:lnTo>
                  <a:lnTo>
                    <a:pt x="524" y="519"/>
                  </a:lnTo>
                  <a:lnTo>
                    <a:pt x="532" y="494"/>
                  </a:lnTo>
                  <a:lnTo>
                    <a:pt x="545" y="469"/>
                  </a:lnTo>
                  <a:lnTo>
                    <a:pt x="549" y="444"/>
                  </a:lnTo>
                  <a:lnTo>
                    <a:pt x="553" y="415"/>
                  </a:lnTo>
                  <a:lnTo>
                    <a:pt x="557" y="390"/>
                  </a:lnTo>
                  <a:lnTo>
                    <a:pt x="557" y="390"/>
                  </a:lnTo>
                  <a:lnTo>
                    <a:pt x="553" y="352"/>
                  </a:lnTo>
                  <a:lnTo>
                    <a:pt x="545" y="314"/>
                  </a:lnTo>
                  <a:lnTo>
                    <a:pt x="536" y="281"/>
                  </a:lnTo>
                  <a:lnTo>
                    <a:pt x="520" y="251"/>
                  </a:lnTo>
                  <a:lnTo>
                    <a:pt x="570" y="20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156" name="Freeform 7"/>
            <p:cNvSpPr>
              <a:spLocks/>
            </p:cNvSpPr>
            <p:nvPr/>
          </p:nvSpPr>
          <p:spPr bwMode="auto">
            <a:xfrm>
              <a:off x="4402" y="1106"/>
              <a:ext cx="453" cy="453"/>
            </a:xfrm>
            <a:custGeom>
              <a:avLst/>
              <a:gdLst>
                <a:gd name="T0" fmla="*/ 239 w 453"/>
                <a:gd name="T1" fmla="*/ 386 h 453"/>
                <a:gd name="T2" fmla="*/ 227 w 453"/>
                <a:gd name="T3" fmla="*/ 453 h 453"/>
                <a:gd name="T4" fmla="*/ 185 w 453"/>
                <a:gd name="T5" fmla="*/ 449 h 453"/>
                <a:gd name="T6" fmla="*/ 109 w 453"/>
                <a:gd name="T7" fmla="*/ 415 h 453"/>
                <a:gd name="T8" fmla="*/ 76 w 453"/>
                <a:gd name="T9" fmla="*/ 390 h 453"/>
                <a:gd name="T10" fmla="*/ 84 w 453"/>
                <a:gd name="T11" fmla="*/ 377 h 453"/>
                <a:gd name="T12" fmla="*/ 80 w 453"/>
                <a:gd name="T13" fmla="*/ 369 h 453"/>
                <a:gd name="T14" fmla="*/ 72 w 453"/>
                <a:gd name="T15" fmla="*/ 361 h 453"/>
                <a:gd name="T16" fmla="*/ 67 w 453"/>
                <a:gd name="T17" fmla="*/ 361 h 453"/>
                <a:gd name="T18" fmla="*/ 51 w 453"/>
                <a:gd name="T19" fmla="*/ 365 h 453"/>
                <a:gd name="T20" fmla="*/ 30 w 453"/>
                <a:gd name="T21" fmla="*/ 335 h 453"/>
                <a:gd name="T22" fmla="*/ 4 w 453"/>
                <a:gd name="T23" fmla="*/ 264 h 453"/>
                <a:gd name="T24" fmla="*/ 59 w 453"/>
                <a:gd name="T25" fmla="*/ 227 h 453"/>
                <a:gd name="T26" fmla="*/ 4 w 453"/>
                <a:gd name="T27" fmla="*/ 214 h 453"/>
                <a:gd name="T28" fmla="*/ 9 w 453"/>
                <a:gd name="T29" fmla="*/ 176 h 453"/>
                <a:gd name="T30" fmla="*/ 38 w 453"/>
                <a:gd name="T31" fmla="*/ 101 h 453"/>
                <a:gd name="T32" fmla="*/ 63 w 453"/>
                <a:gd name="T33" fmla="*/ 72 h 453"/>
                <a:gd name="T34" fmla="*/ 76 w 453"/>
                <a:gd name="T35" fmla="*/ 80 h 453"/>
                <a:gd name="T36" fmla="*/ 84 w 453"/>
                <a:gd name="T37" fmla="*/ 76 h 453"/>
                <a:gd name="T38" fmla="*/ 93 w 453"/>
                <a:gd name="T39" fmla="*/ 67 h 453"/>
                <a:gd name="T40" fmla="*/ 93 w 453"/>
                <a:gd name="T41" fmla="*/ 59 h 453"/>
                <a:gd name="T42" fmla="*/ 88 w 453"/>
                <a:gd name="T43" fmla="*/ 46 h 453"/>
                <a:gd name="T44" fmla="*/ 118 w 453"/>
                <a:gd name="T45" fmla="*/ 30 h 453"/>
                <a:gd name="T46" fmla="*/ 189 w 453"/>
                <a:gd name="T47" fmla="*/ 5 h 453"/>
                <a:gd name="T48" fmla="*/ 227 w 453"/>
                <a:gd name="T49" fmla="*/ 76 h 453"/>
                <a:gd name="T50" fmla="*/ 239 w 453"/>
                <a:gd name="T51" fmla="*/ 0 h 453"/>
                <a:gd name="T52" fmla="*/ 273 w 453"/>
                <a:gd name="T53" fmla="*/ 5 h 453"/>
                <a:gd name="T54" fmla="*/ 336 w 453"/>
                <a:gd name="T55" fmla="*/ 30 h 453"/>
                <a:gd name="T56" fmla="*/ 365 w 453"/>
                <a:gd name="T57" fmla="*/ 46 h 453"/>
                <a:gd name="T58" fmla="*/ 361 w 453"/>
                <a:gd name="T59" fmla="*/ 59 h 453"/>
                <a:gd name="T60" fmla="*/ 365 w 453"/>
                <a:gd name="T61" fmla="*/ 72 h 453"/>
                <a:gd name="T62" fmla="*/ 378 w 453"/>
                <a:gd name="T63" fmla="*/ 76 h 453"/>
                <a:gd name="T64" fmla="*/ 386 w 453"/>
                <a:gd name="T65" fmla="*/ 76 h 453"/>
                <a:gd name="T66" fmla="*/ 390 w 453"/>
                <a:gd name="T67" fmla="*/ 72 h 453"/>
                <a:gd name="T68" fmla="*/ 436 w 453"/>
                <a:gd name="T69" fmla="*/ 134 h 453"/>
                <a:gd name="T70" fmla="*/ 453 w 453"/>
                <a:gd name="T71" fmla="*/ 214 h 453"/>
                <a:gd name="T72" fmla="*/ 398 w 453"/>
                <a:gd name="T73" fmla="*/ 227 h 453"/>
                <a:gd name="T74" fmla="*/ 453 w 453"/>
                <a:gd name="T75" fmla="*/ 227 h 453"/>
                <a:gd name="T76" fmla="*/ 445 w 453"/>
                <a:gd name="T77" fmla="*/ 289 h 453"/>
                <a:gd name="T78" fmla="*/ 419 w 453"/>
                <a:gd name="T79" fmla="*/ 344 h 453"/>
                <a:gd name="T80" fmla="*/ 407 w 453"/>
                <a:gd name="T81" fmla="*/ 340 h 453"/>
                <a:gd name="T82" fmla="*/ 403 w 453"/>
                <a:gd name="T83" fmla="*/ 344 h 453"/>
                <a:gd name="T84" fmla="*/ 390 w 453"/>
                <a:gd name="T85" fmla="*/ 352 h 453"/>
                <a:gd name="T86" fmla="*/ 390 w 453"/>
                <a:gd name="T87" fmla="*/ 361 h 453"/>
                <a:gd name="T88" fmla="*/ 398 w 453"/>
                <a:gd name="T89" fmla="*/ 373 h 453"/>
                <a:gd name="T90" fmla="*/ 365 w 453"/>
                <a:gd name="T91" fmla="*/ 402 h 453"/>
                <a:gd name="T92" fmla="*/ 285 w 453"/>
                <a:gd name="T93" fmla="*/ 444 h 453"/>
                <a:gd name="T94" fmla="*/ 239 w 453"/>
                <a:gd name="T95" fmla="*/ 449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53" h="453">
                  <a:moveTo>
                    <a:pt x="239" y="449"/>
                  </a:moveTo>
                  <a:lnTo>
                    <a:pt x="239" y="386"/>
                  </a:lnTo>
                  <a:lnTo>
                    <a:pt x="227" y="386"/>
                  </a:lnTo>
                  <a:lnTo>
                    <a:pt x="227" y="453"/>
                  </a:lnTo>
                  <a:lnTo>
                    <a:pt x="227" y="453"/>
                  </a:lnTo>
                  <a:lnTo>
                    <a:pt x="185" y="449"/>
                  </a:lnTo>
                  <a:lnTo>
                    <a:pt x="143" y="436"/>
                  </a:lnTo>
                  <a:lnTo>
                    <a:pt x="109" y="415"/>
                  </a:lnTo>
                  <a:lnTo>
                    <a:pt x="76" y="390"/>
                  </a:lnTo>
                  <a:lnTo>
                    <a:pt x="76" y="390"/>
                  </a:lnTo>
                  <a:lnTo>
                    <a:pt x="80" y="386"/>
                  </a:lnTo>
                  <a:lnTo>
                    <a:pt x="84" y="377"/>
                  </a:lnTo>
                  <a:lnTo>
                    <a:pt x="84" y="377"/>
                  </a:lnTo>
                  <a:lnTo>
                    <a:pt x="80" y="369"/>
                  </a:lnTo>
                  <a:lnTo>
                    <a:pt x="80" y="365"/>
                  </a:lnTo>
                  <a:lnTo>
                    <a:pt x="72" y="361"/>
                  </a:lnTo>
                  <a:lnTo>
                    <a:pt x="67" y="361"/>
                  </a:lnTo>
                  <a:lnTo>
                    <a:pt x="67" y="361"/>
                  </a:lnTo>
                  <a:lnTo>
                    <a:pt x="59" y="361"/>
                  </a:lnTo>
                  <a:lnTo>
                    <a:pt x="51" y="365"/>
                  </a:lnTo>
                  <a:lnTo>
                    <a:pt x="51" y="365"/>
                  </a:lnTo>
                  <a:lnTo>
                    <a:pt x="30" y="335"/>
                  </a:lnTo>
                  <a:lnTo>
                    <a:pt x="17" y="302"/>
                  </a:lnTo>
                  <a:lnTo>
                    <a:pt x="4" y="264"/>
                  </a:lnTo>
                  <a:lnTo>
                    <a:pt x="0" y="227"/>
                  </a:lnTo>
                  <a:lnTo>
                    <a:pt x="59" y="227"/>
                  </a:lnTo>
                  <a:lnTo>
                    <a:pt x="59" y="214"/>
                  </a:lnTo>
                  <a:lnTo>
                    <a:pt x="4" y="214"/>
                  </a:lnTo>
                  <a:lnTo>
                    <a:pt x="4" y="214"/>
                  </a:lnTo>
                  <a:lnTo>
                    <a:pt x="9" y="176"/>
                  </a:lnTo>
                  <a:lnTo>
                    <a:pt x="21" y="139"/>
                  </a:lnTo>
                  <a:lnTo>
                    <a:pt x="38" y="101"/>
                  </a:lnTo>
                  <a:lnTo>
                    <a:pt x="63" y="72"/>
                  </a:lnTo>
                  <a:lnTo>
                    <a:pt x="63" y="72"/>
                  </a:lnTo>
                  <a:lnTo>
                    <a:pt x="67" y="76"/>
                  </a:lnTo>
                  <a:lnTo>
                    <a:pt x="76" y="80"/>
                  </a:lnTo>
                  <a:lnTo>
                    <a:pt x="76" y="80"/>
                  </a:lnTo>
                  <a:lnTo>
                    <a:pt x="84" y="76"/>
                  </a:lnTo>
                  <a:lnTo>
                    <a:pt x="88" y="72"/>
                  </a:lnTo>
                  <a:lnTo>
                    <a:pt x="93" y="67"/>
                  </a:lnTo>
                  <a:lnTo>
                    <a:pt x="93" y="59"/>
                  </a:lnTo>
                  <a:lnTo>
                    <a:pt x="93" y="59"/>
                  </a:lnTo>
                  <a:lnTo>
                    <a:pt x="93" y="55"/>
                  </a:lnTo>
                  <a:lnTo>
                    <a:pt x="88" y="46"/>
                  </a:lnTo>
                  <a:lnTo>
                    <a:pt x="88" y="46"/>
                  </a:lnTo>
                  <a:lnTo>
                    <a:pt x="118" y="30"/>
                  </a:lnTo>
                  <a:lnTo>
                    <a:pt x="151" y="13"/>
                  </a:lnTo>
                  <a:lnTo>
                    <a:pt x="189" y="5"/>
                  </a:lnTo>
                  <a:lnTo>
                    <a:pt x="227" y="0"/>
                  </a:lnTo>
                  <a:lnTo>
                    <a:pt x="227" y="76"/>
                  </a:lnTo>
                  <a:lnTo>
                    <a:pt x="239" y="76"/>
                  </a:lnTo>
                  <a:lnTo>
                    <a:pt x="239" y="0"/>
                  </a:lnTo>
                  <a:lnTo>
                    <a:pt x="239" y="0"/>
                  </a:lnTo>
                  <a:lnTo>
                    <a:pt x="273" y="5"/>
                  </a:lnTo>
                  <a:lnTo>
                    <a:pt x="306" y="13"/>
                  </a:lnTo>
                  <a:lnTo>
                    <a:pt x="336" y="30"/>
                  </a:lnTo>
                  <a:lnTo>
                    <a:pt x="365" y="46"/>
                  </a:lnTo>
                  <a:lnTo>
                    <a:pt x="365" y="46"/>
                  </a:lnTo>
                  <a:lnTo>
                    <a:pt x="361" y="59"/>
                  </a:lnTo>
                  <a:lnTo>
                    <a:pt x="361" y="59"/>
                  </a:lnTo>
                  <a:lnTo>
                    <a:pt x="361" y="63"/>
                  </a:lnTo>
                  <a:lnTo>
                    <a:pt x="365" y="72"/>
                  </a:lnTo>
                  <a:lnTo>
                    <a:pt x="373" y="76"/>
                  </a:lnTo>
                  <a:lnTo>
                    <a:pt x="378" y="76"/>
                  </a:lnTo>
                  <a:lnTo>
                    <a:pt x="378" y="76"/>
                  </a:lnTo>
                  <a:lnTo>
                    <a:pt x="386" y="76"/>
                  </a:lnTo>
                  <a:lnTo>
                    <a:pt x="390" y="72"/>
                  </a:lnTo>
                  <a:lnTo>
                    <a:pt x="390" y="72"/>
                  </a:lnTo>
                  <a:lnTo>
                    <a:pt x="415" y="101"/>
                  </a:lnTo>
                  <a:lnTo>
                    <a:pt x="436" y="134"/>
                  </a:lnTo>
                  <a:lnTo>
                    <a:pt x="449" y="172"/>
                  </a:lnTo>
                  <a:lnTo>
                    <a:pt x="453" y="214"/>
                  </a:lnTo>
                  <a:lnTo>
                    <a:pt x="398" y="214"/>
                  </a:lnTo>
                  <a:lnTo>
                    <a:pt x="398" y="227"/>
                  </a:lnTo>
                  <a:lnTo>
                    <a:pt x="453" y="227"/>
                  </a:lnTo>
                  <a:lnTo>
                    <a:pt x="453" y="227"/>
                  </a:lnTo>
                  <a:lnTo>
                    <a:pt x="453" y="256"/>
                  </a:lnTo>
                  <a:lnTo>
                    <a:pt x="445" y="289"/>
                  </a:lnTo>
                  <a:lnTo>
                    <a:pt x="432" y="319"/>
                  </a:lnTo>
                  <a:lnTo>
                    <a:pt x="419" y="344"/>
                  </a:lnTo>
                  <a:lnTo>
                    <a:pt x="419" y="344"/>
                  </a:lnTo>
                  <a:lnTo>
                    <a:pt x="407" y="340"/>
                  </a:lnTo>
                  <a:lnTo>
                    <a:pt x="407" y="340"/>
                  </a:lnTo>
                  <a:lnTo>
                    <a:pt x="403" y="344"/>
                  </a:lnTo>
                  <a:lnTo>
                    <a:pt x="394" y="348"/>
                  </a:lnTo>
                  <a:lnTo>
                    <a:pt x="390" y="352"/>
                  </a:lnTo>
                  <a:lnTo>
                    <a:pt x="390" y="361"/>
                  </a:lnTo>
                  <a:lnTo>
                    <a:pt x="390" y="361"/>
                  </a:lnTo>
                  <a:lnTo>
                    <a:pt x="394" y="369"/>
                  </a:lnTo>
                  <a:lnTo>
                    <a:pt x="398" y="373"/>
                  </a:lnTo>
                  <a:lnTo>
                    <a:pt x="398" y="373"/>
                  </a:lnTo>
                  <a:lnTo>
                    <a:pt x="365" y="402"/>
                  </a:lnTo>
                  <a:lnTo>
                    <a:pt x="327" y="428"/>
                  </a:lnTo>
                  <a:lnTo>
                    <a:pt x="285" y="444"/>
                  </a:lnTo>
                  <a:lnTo>
                    <a:pt x="239" y="449"/>
                  </a:lnTo>
                  <a:lnTo>
                    <a:pt x="239" y="44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157" name="Line 8"/>
            <p:cNvSpPr>
              <a:spLocks noChangeShapeType="1"/>
            </p:cNvSpPr>
            <p:nvPr/>
          </p:nvSpPr>
          <p:spPr bwMode="auto">
            <a:xfrm>
              <a:off x="4641" y="1555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158" name="Freeform 9"/>
            <p:cNvSpPr>
              <a:spLocks noEditPoints="1"/>
            </p:cNvSpPr>
            <p:nvPr/>
          </p:nvSpPr>
          <p:spPr bwMode="auto">
            <a:xfrm>
              <a:off x="4645" y="1165"/>
              <a:ext cx="155" cy="168"/>
            </a:xfrm>
            <a:custGeom>
              <a:avLst/>
              <a:gdLst>
                <a:gd name="T0" fmla="*/ 0 w 155"/>
                <a:gd name="T1" fmla="*/ 0 h 168"/>
                <a:gd name="T2" fmla="*/ 0 w 155"/>
                <a:gd name="T3" fmla="*/ 88 h 168"/>
                <a:gd name="T4" fmla="*/ 0 w 155"/>
                <a:gd name="T5" fmla="*/ 88 h 168"/>
                <a:gd name="T6" fmla="*/ 26 w 155"/>
                <a:gd name="T7" fmla="*/ 96 h 168"/>
                <a:gd name="T8" fmla="*/ 46 w 155"/>
                <a:gd name="T9" fmla="*/ 117 h 168"/>
                <a:gd name="T10" fmla="*/ 63 w 155"/>
                <a:gd name="T11" fmla="*/ 138 h 168"/>
                <a:gd name="T12" fmla="*/ 67 w 155"/>
                <a:gd name="T13" fmla="*/ 168 h 168"/>
                <a:gd name="T14" fmla="*/ 155 w 155"/>
                <a:gd name="T15" fmla="*/ 151 h 168"/>
                <a:gd name="T16" fmla="*/ 155 w 155"/>
                <a:gd name="T17" fmla="*/ 151 h 168"/>
                <a:gd name="T18" fmla="*/ 147 w 155"/>
                <a:gd name="T19" fmla="*/ 121 h 168"/>
                <a:gd name="T20" fmla="*/ 139 w 155"/>
                <a:gd name="T21" fmla="*/ 96 h 168"/>
                <a:gd name="T22" fmla="*/ 122 w 155"/>
                <a:gd name="T23" fmla="*/ 71 h 168"/>
                <a:gd name="T24" fmla="*/ 101 w 155"/>
                <a:gd name="T25" fmla="*/ 50 h 168"/>
                <a:gd name="T26" fmla="*/ 80 w 155"/>
                <a:gd name="T27" fmla="*/ 29 h 168"/>
                <a:gd name="T28" fmla="*/ 55 w 155"/>
                <a:gd name="T29" fmla="*/ 17 h 168"/>
                <a:gd name="T30" fmla="*/ 30 w 155"/>
                <a:gd name="T31" fmla="*/ 8 h 168"/>
                <a:gd name="T32" fmla="*/ 0 w 155"/>
                <a:gd name="T33" fmla="*/ 0 h 168"/>
                <a:gd name="T34" fmla="*/ 0 w 155"/>
                <a:gd name="T35" fmla="*/ 0 h 168"/>
                <a:gd name="T36" fmla="*/ 0 w 155"/>
                <a:gd name="T37" fmla="*/ 0 h 168"/>
                <a:gd name="T38" fmla="*/ 0 w 155"/>
                <a:gd name="T3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5" h="168">
                  <a:moveTo>
                    <a:pt x="0" y="0"/>
                  </a:moveTo>
                  <a:lnTo>
                    <a:pt x="0" y="88"/>
                  </a:lnTo>
                  <a:lnTo>
                    <a:pt x="0" y="88"/>
                  </a:lnTo>
                  <a:lnTo>
                    <a:pt x="26" y="96"/>
                  </a:lnTo>
                  <a:lnTo>
                    <a:pt x="46" y="117"/>
                  </a:lnTo>
                  <a:lnTo>
                    <a:pt x="63" y="138"/>
                  </a:lnTo>
                  <a:lnTo>
                    <a:pt x="67" y="168"/>
                  </a:lnTo>
                  <a:lnTo>
                    <a:pt x="155" y="151"/>
                  </a:lnTo>
                  <a:lnTo>
                    <a:pt x="155" y="151"/>
                  </a:lnTo>
                  <a:lnTo>
                    <a:pt x="147" y="121"/>
                  </a:lnTo>
                  <a:lnTo>
                    <a:pt x="139" y="96"/>
                  </a:lnTo>
                  <a:lnTo>
                    <a:pt x="122" y="71"/>
                  </a:lnTo>
                  <a:lnTo>
                    <a:pt x="101" y="50"/>
                  </a:lnTo>
                  <a:lnTo>
                    <a:pt x="80" y="29"/>
                  </a:lnTo>
                  <a:lnTo>
                    <a:pt x="55" y="17"/>
                  </a:lnTo>
                  <a:lnTo>
                    <a:pt x="30" y="8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C05D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159" name="Freeform 10"/>
            <p:cNvSpPr>
              <a:spLocks/>
            </p:cNvSpPr>
            <p:nvPr/>
          </p:nvSpPr>
          <p:spPr bwMode="auto">
            <a:xfrm>
              <a:off x="4645" y="1165"/>
              <a:ext cx="155" cy="168"/>
            </a:xfrm>
            <a:custGeom>
              <a:avLst/>
              <a:gdLst>
                <a:gd name="T0" fmla="*/ 0 w 155"/>
                <a:gd name="T1" fmla="*/ 0 h 168"/>
                <a:gd name="T2" fmla="*/ 0 w 155"/>
                <a:gd name="T3" fmla="*/ 88 h 168"/>
                <a:gd name="T4" fmla="*/ 0 w 155"/>
                <a:gd name="T5" fmla="*/ 88 h 168"/>
                <a:gd name="T6" fmla="*/ 26 w 155"/>
                <a:gd name="T7" fmla="*/ 96 h 168"/>
                <a:gd name="T8" fmla="*/ 46 w 155"/>
                <a:gd name="T9" fmla="*/ 117 h 168"/>
                <a:gd name="T10" fmla="*/ 63 w 155"/>
                <a:gd name="T11" fmla="*/ 138 h 168"/>
                <a:gd name="T12" fmla="*/ 67 w 155"/>
                <a:gd name="T13" fmla="*/ 168 h 168"/>
                <a:gd name="T14" fmla="*/ 155 w 155"/>
                <a:gd name="T15" fmla="*/ 151 h 168"/>
                <a:gd name="T16" fmla="*/ 155 w 155"/>
                <a:gd name="T17" fmla="*/ 151 h 168"/>
                <a:gd name="T18" fmla="*/ 147 w 155"/>
                <a:gd name="T19" fmla="*/ 121 h 168"/>
                <a:gd name="T20" fmla="*/ 139 w 155"/>
                <a:gd name="T21" fmla="*/ 96 h 168"/>
                <a:gd name="T22" fmla="*/ 122 w 155"/>
                <a:gd name="T23" fmla="*/ 71 h 168"/>
                <a:gd name="T24" fmla="*/ 101 w 155"/>
                <a:gd name="T25" fmla="*/ 50 h 168"/>
                <a:gd name="T26" fmla="*/ 80 w 155"/>
                <a:gd name="T27" fmla="*/ 29 h 168"/>
                <a:gd name="T28" fmla="*/ 55 w 155"/>
                <a:gd name="T29" fmla="*/ 17 h 168"/>
                <a:gd name="T30" fmla="*/ 30 w 155"/>
                <a:gd name="T31" fmla="*/ 8 h 168"/>
                <a:gd name="T32" fmla="*/ 0 w 155"/>
                <a:gd name="T33" fmla="*/ 0 h 168"/>
                <a:gd name="T34" fmla="*/ 0 w 155"/>
                <a:gd name="T35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5" h="168">
                  <a:moveTo>
                    <a:pt x="0" y="0"/>
                  </a:moveTo>
                  <a:lnTo>
                    <a:pt x="0" y="88"/>
                  </a:lnTo>
                  <a:lnTo>
                    <a:pt x="0" y="88"/>
                  </a:lnTo>
                  <a:lnTo>
                    <a:pt x="26" y="96"/>
                  </a:lnTo>
                  <a:lnTo>
                    <a:pt x="46" y="117"/>
                  </a:lnTo>
                  <a:lnTo>
                    <a:pt x="63" y="138"/>
                  </a:lnTo>
                  <a:lnTo>
                    <a:pt x="67" y="168"/>
                  </a:lnTo>
                  <a:lnTo>
                    <a:pt x="155" y="151"/>
                  </a:lnTo>
                  <a:lnTo>
                    <a:pt x="155" y="151"/>
                  </a:lnTo>
                  <a:lnTo>
                    <a:pt x="147" y="121"/>
                  </a:lnTo>
                  <a:lnTo>
                    <a:pt x="139" y="96"/>
                  </a:lnTo>
                  <a:lnTo>
                    <a:pt x="122" y="71"/>
                  </a:lnTo>
                  <a:lnTo>
                    <a:pt x="101" y="50"/>
                  </a:lnTo>
                  <a:lnTo>
                    <a:pt x="80" y="29"/>
                  </a:lnTo>
                  <a:lnTo>
                    <a:pt x="55" y="17"/>
                  </a:lnTo>
                  <a:lnTo>
                    <a:pt x="30" y="8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160" name="Line 11"/>
            <p:cNvSpPr>
              <a:spLocks noChangeShapeType="1"/>
            </p:cNvSpPr>
            <p:nvPr/>
          </p:nvSpPr>
          <p:spPr bwMode="auto">
            <a:xfrm>
              <a:off x="4645" y="1165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</p:grpSp>
      <p:sp>
        <p:nvSpPr>
          <p:cNvPr id="161" name="מלבן 160"/>
          <p:cNvSpPr/>
          <p:nvPr/>
        </p:nvSpPr>
        <p:spPr>
          <a:xfrm>
            <a:off x="7037720" y="1999443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1"/>
            <a:r>
              <a:rPr lang="ar" b="1" i="0" u="none" baseline="0">
                <a:solidFill>
                  <a:schemeClr val="accent2">
                    <a:lumMod val="75000"/>
                  </a:schemeClr>
                </a:solidFill>
              </a:rPr>
              <a:t>15</a:t>
            </a:r>
            <a:endParaRPr lang="ar" dirty="0"/>
          </a:p>
        </p:txBody>
      </p:sp>
      <p:cxnSp>
        <p:nvCxnSpPr>
          <p:cNvPr id="163" name="מחבר ישר 162"/>
          <p:cNvCxnSpPr/>
          <p:nvPr/>
        </p:nvCxnSpPr>
        <p:spPr>
          <a:xfrm>
            <a:off x="5642573" y="2246811"/>
            <a:ext cx="1017458" cy="64520"/>
          </a:xfrm>
          <a:prstGeom prst="line">
            <a:avLst/>
          </a:prstGeom>
          <a:ln w="28575">
            <a:solidFill>
              <a:srgbClr val="2E75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מחבר ישר 163"/>
          <p:cNvCxnSpPr/>
          <p:nvPr/>
        </p:nvCxnSpPr>
        <p:spPr>
          <a:xfrm flipV="1">
            <a:off x="5642573" y="2484264"/>
            <a:ext cx="1007565" cy="70024"/>
          </a:xfrm>
          <a:prstGeom prst="line">
            <a:avLst/>
          </a:prstGeom>
          <a:ln w="28575">
            <a:solidFill>
              <a:srgbClr val="2E75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5" name="Picture 3"/>
          <p:cNvPicPr>
            <a:picLocks noChangeAspect="1"/>
          </p:cNvPicPr>
          <p:nvPr/>
        </p:nvPicPr>
        <p:blipFill>
          <a:blip r:embed="rId7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85348" y="2129033"/>
            <a:ext cx="536118" cy="536118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6284965" y="3597678"/>
            <a:ext cx="20140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" b="0" i="0" u="sng" baseline="0" dirty="0">
                <a:solidFill>
                  <a:schemeClr val="accent2">
                    <a:lumMod val="75000"/>
                  </a:schemeClr>
                </a:solidFill>
              </a:rPr>
              <a:t>____________</a:t>
            </a:r>
          </a:p>
          <a:p>
            <a:pPr algn="ctr" rtl="1"/>
            <a:r>
              <a:rPr lang="ar" b="0" i="0" u="none" baseline="0" dirty="0">
                <a:solidFill>
                  <a:schemeClr val="accent2">
                    <a:lumMod val="75000"/>
                  </a:schemeClr>
                </a:solidFill>
              </a:rPr>
              <a:t>تنفس لمدة دقيقة</a:t>
            </a:r>
          </a:p>
          <a:p>
            <a:pPr algn="r" rtl="1"/>
            <a:endParaRPr lang="ar" u="sng" dirty="0">
              <a:solidFill>
                <a:schemeClr val="accent2">
                  <a:lumMod val="75000"/>
                </a:schemeClr>
              </a:solidFill>
            </a:endParaRPr>
          </a:p>
          <a:p>
            <a:pPr algn="r" rtl="1"/>
            <a:r>
              <a:rPr lang="ar" b="0" i="0" u="none" baseline="0" dirty="0">
                <a:solidFill>
                  <a:schemeClr val="accent2">
                    <a:lumMod val="75000"/>
                  </a:schemeClr>
                </a:solidFill>
              </a:rPr>
              <a:t>                    </a:t>
            </a:r>
            <a:endParaRPr lang="ar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330037" y="4848210"/>
            <a:ext cx="72096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" sz="2000" b="0" i="0" u="none" baseline="0" dirty="0"/>
              <a:t>ننظر أو نُحس بتمدد الأضلاع، ونقوم بالعد لمدة 15 ثانية. نقوم بالضرب في 4 لنحصل على عدد الأنفاس في الدقيقة. </a:t>
            </a:r>
            <a:endParaRPr lang="ar" sz="2000" dirty="0"/>
          </a:p>
        </p:txBody>
      </p:sp>
      <p:pic>
        <p:nvPicPr>
          <p:cNvPr id="32" name="תמונה 31"/>
          <p:cNvPicPr>
            <a:picLocks noChangeAspect="1"/>
          </p:cNvPicPr>
          <p:nvPr/>
        </p:nvPicPr>
        <p:blipFill>
          <a:blip r:embed="rId8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523551">
            <a:off x="1236735" y="2241043"/>
            <a:ext cx="2772048" cy="535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838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own Arrow 11"/>
          <p:cNvSpPr/>
          <p:nvPr/>
        </p:nvSpPr>
        <p:spPr>
          <a:xfrm>
            <a:off x="6443994" y="2609687"/>
            <a:ext cx="828842" cy="105369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" sz="1400" b="1" i="0" u="none" baseline="0">
                <a:solidFill>
                  <a:schemeClr val="accent2">
                    <a:lumMod val="75000"/>
                  </a:schemeClr>
                </a:solidFill>
              </a:rPr>
              <a:t>X4</a:t>
            </a:r>
            <a:endParaRPr lang="ar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51401" y="3542214"/>
            <a:ext cx="20140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" b="0" i="0" u="sng" baseline="0" dirty="0">
                <a:solidFill>
                  <a:schemeClr val="accent2">
                    <a:lumMod val="75000"/>
                  </a:schemeClr>
                </a:solidFill>
              </a:rPr>
              <a:t>____________</a:t>
            </a:r>
          </a:p>
          <a:p>
            <a:pPr algn="ctr" rtl="1"/>
            <a:r>
              <a:rPr lang="ar" b="0" i="0" u="none" baseline="0" dirty="0">
                <a:solidFill>
                  <a:schemeClr val="accent2">
                    <a:lumMod val="75000"/>
                  </a:schemeClr>
                </a:solidFill>
              </a:rPr>
              <a:t>نبض لمدة دقيقة</a:t>
            </a:r>
            <a:endParaRPr lang="ar" dirty="0">
              <a:solidFill>
                <a:schemeClr val="accent2">
                  <a:lumMod val="75000"/>
                </a:schemeClr>
              </a:solidFill>
            </a:endParaRPr>
          </a:p>
          <a:p>
            <a:pPr algn="r" rtl="1"/>
            <a:endParaRPr lang="ar" u="sng" dirty="0">
              <a:solidFill>
                <a:schemeClr val="accent2">
                  <a:lumMod val="75000"/>
                </a:schemeClr>
              </a:solidFill>
            </a:endParaRPr>
          </a:p>
          <a:p>
            <a:pPr algn="r" rtl="1"/>
            <a:r>
              <a:rPr lang="ar" b="0" i="0" u="none" baseline="0" dirty="0">
                <a:solidFill>
                  <a:schemeClr val="accent2">
                    <a:lumMod val="75000"/>
                  </a:schemeClr>
                </a:solidFill>
              </a:rPr>
              <a:t>                    </a:t>
            </a:r>
            <a:endParaRPr lang="ar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22" name="Group 4"/>
          <p:cNvGrpSpPr>
            <a:grpSpLocks noChangeAspect="1"/>
          </p:cNvGrpSpPr>
          <p:nvPr/>
        </p:nvGrpSpPr>
        <p:grpSpPr bwMode="auto">
          <a:xfrm>
            <a:off x="6475237" y="1566089"/>
            <a:ext cx="798286" cy="932735"/>
            <a:chOff x="4352" y="943"/>
            <a:chExt cx="570" cy="666"/>
          </a:xfrm>
        </p:grpSpPr>
        <p:sp>
          <p:nvSpPr>
            <p:cNvPr id="23" name="AutoShape 3"/>
            <p:cNvSpPr>
              <a:spLocks noChangeAspect="1" noChangeArrowheads="1" noTextEdit="1"/>
            </p:cNvSpPr>
            <p:nvPr/>
          </p:nvSpPr>
          <p:spPr bwMode="auto">
            <a:xfrm>
              <a:off x="4352" y="943"/>
              <a:ext cx="570" cy="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24" name="Freeform 5"/>
            <p:cNvSpPr>
              <a:spLocks noEditPoints="1"/>
            </p:cNvSpPr>
            <p:nvPr/>
          </p:nvSpPr>
          <p:spPr bwMode="auto">
            <a:xfrm>
              <a:off x="4352" y="943"/>
              <a:ext cx="570" cy="666"/>
            </a:xfrm>
            <a:custGeom>
              <a:avLst/>
              <a:gdLst>
                <a:gd name="T0" fmla="*/ 432 w 570"/>
                <a:gd name="T1" fmla="*/ 155 h 666"/>
                <a:gd name="T2" fmla="*/ 348 w 570"/>
                <a:gd name="T3" fmla="*/ 121 h 666"/>
                <a:gd name="T4" fmla="*/ 394 w 570"/>
                <a:gd name="T5" fmla="*/ 0 h 666"/>
                <a:gd name="T6" fmla="*/ 260 w 570"/>
                <a:gd name="T7" fmla="*/ 75 h 666"/>
                <a:gd name="T8" fmla="*/ 235 w 570"/>
                <a:gd name="T9" fmla="*/ 113 h 666"/>
                <a:gd name="T10" fmla="*/ 113 w 570"/>
                <a:gd name="T11" fmla="*/ 163 h 666"/>
                <a:gd name="T12" fmla="*/ 21 w 570"/>
                <a:gd name="T13" fmla="*/ 285 h 666"/>
                <a:gd name="T14" fmla="*/ 0 w 570"/>
                <a:gd name="T15" fmla="*/ 360 h 666"/>
                <a:gd name="T16" fmla="*/ 0 w 570"/>
                <a:gd name="T17" fmla="*/ 415 h 666"/>
                <a:gd name="T18" fmla="*/ 21 w 570"/>
                <a:gd name="T19" fmla="*/ 494 h 666"/>
                <a:gd name="T20" fmla="*/ 63 w 570"/>
                <a:gd name="T21" fmla="*/ 565 h 666"/>
                <a:gd name="T22" fmla="*/ 122 w 570"/>
                <a:gd name="T23" fmla="*/ 620 h 666"/>
                <a:gd name="T24" fmla="*/ 197 w 570"/>
                <a:gd name="T25" fmla="*/ 653 h 666"/>
                <a:gd name="T26" fmla="*/ 277 w 570"/>
                <a:gd name="T27" fmla="*/ 666 h 666"/>
                <a:gd name="T28" fmla="*/ 335 w 570"/>
                <a:gd name="T29" fmla="*/ 662 h 666"/>
                <a:gd name="T30" fmla="*/ 411 w 570"/>
                <a:gd name="T31" fmla="*/ 632 h 666"/>
                <a:gd name="T32" fmla="*/ 474 w 570"/>
                <a:gd name="T33" fmla="*/ 586 h 666"/>
                <a:gd name="T34" fmla="*/ 524 w 570"/>
                <a:gd name="T35" fmla="*/ 519 h 666"/>
                <a:gd name="T36" fmla="*/ 549 w 570"/>
                <a:gd name="T37" fmla="*/ 444 h 666"/>
                <a:gd name="T38" fmla="*/ 557 w 570"/>
                <a:gd name="T39" fmla="*/ 390 h 666"/>
                <a:gd name="T40" fmla="*/ 536 w 570"/>
                <a:gd name="T41" fmla="*/ 281 h 666"/>
                <a:gd name="T42" fmla="*/ 289 w 570"/>
                <a:gd name="T43" fmla="*/ 612 h 666"/>
                <a:gd name="T44" fmla="*/ 277 w 570"/>
                <a:gd name="T45" fmla="*/ 616 h 666"/>
                <a:gd name="T46" fmla="*/ 193 w 570"/>
                <a:gd name="T47" fmla="*/ 599 h 666"/>
                <a:gd name="T48" fmla="*/ 126 w 570"/>
                <a:gd name="T49" fmla="*/ 553 h 666"/>
                <a:gd name="T50" fmla="*/ 134 w 570"/>
                <a:gd name="T51" fmla="*/ 540 h 666"/>
                <a:gd name="T52" fmla="*/ 122 w 570"/>
                <a:gd name="T53" fmla="*/ 524 h 666"/>
                <a:gd name="T54" fmla="*/ 109 w 570"/>
                <a:gd name="T55" fmla="*/ 524 h 666"/>
                <a:gd name="T56" fmla="*/ 80 w 570"/>
                <a:gd name="T57" fmla="*/ 498 h 666"/>
                <a:gd name="T58" fmla="*/ 50 w 570"/>
                <a:gd name="T59" fmla="*/ 390 h 666"/>
                <a:gd name="T60" fmla="*/ 54 w 570"/>
                <a:gd name="T61" fmla="*/ 377 h 666"/>
                <a:gd name="T62" fmla="*/ 71 w 570"/>
                <a:gd name="T63" fmla="*/ 302 h 666"/>
                <a:gd name="T64" fmla="*/ 113 w 570"/>
                <a:gd name="T65" fmla="*/ 235 h 666"/>
                <a:gd name="T66" fmla="*/ 126 w 570"/>
                <a:gd name="T67" fmla="*/ 243 h 666"/>
                <a:gd name="T68" fmla="*/ 143 w 570"/>
                <a:gd name="T69" fmla="*/ 230 h 666"/>
                <a:gd name="T70" fmla="*/ 143 w 570"/>
                <a:gd name="T71" fmla="*/ 218 h 666"/>
                <a:gd name="T72" fmla="*/ 168 w 570"/>
                <a:gd name="T73" fmla="*/ 193 h 666"/>
                <a:gd name="T74" fmla="*/ 277 w 570"/>
                <a:gd name="T75" fmla="*/ 163 h 666"/>
                <a:gd name="T76" fmla="*/ 289 w 570"/>
                <a:gd name="T77" fmla="*/ 163 h 666"/>
                <a:gd name="T78" fmla="*/ 356 w 570"/>
                <a:gd name="T79" fmla="*/ 176 h 666"/>
                <a:gd name="T80" fmla="*/ 415 w 570"/>
                <a:gd name="T81" fmla="*/ 209 h 666"/>
                <a:gd name="T82" fmla="*/ 411 w 570"/>
                <a:gd name="T83" fmla="*/ 226 h 666"/>
                <a:gd name="T84" fmla="*/ 428 w 570"/>
                <a:gd name="T85" fmla="*/ 239 h 666"/>
                <a:gd name="T86" fmla="*/ 440 w 570"/>
                <a:gd name="T87" fmla="*/ 235 h 666"/>
                <a:gd name="T88" fmla="*/ 486 w 570"/>
                <a:gd name="T89" fmla="*/ 297 h 666"/>
                <a:gd name="T90" fmla="*/ 448 w 570"/>
                <a:gd name="T91" fmla="*/ 377 h 666"/>
                <a:gd name="T92" fmla="*/ 503 w 570"/>
                <a:gd name="T93" fmla="*/ 390 h 666"/>
                <a:gd name="T94" fmla="*/ 482 w 570"/>
                <a:gd name="T95" fmla="*/ 482 h 666"/>
                <a:gd name="T96" fmla="*/ 457 w 570"/>
                <a:gd name="T97" fmla="*/ 503 h 666"/>
                <a:gd name="T98" fmla="*/ 444 w 570"/>
                <a:gd name="T99" fmla="*/ 511 h 666"/>
                <a:gd name="T100" fmla="*/ 440 w 570"/>
                <a:gd name="T101" fmla="*/ 524 h 666"/>
                <a:gd name="T102" fmla="*/ 448 w 570"/>
                <a:gd name="T103" fmla="*/ 536 h 666"/>
                <a:gd name="T104" fmla="*/ 335 w 570"/>
                <a:gd name="T105" fmla="*/ 607 h 666"/>
                <a:gd name="T106" fmla="*/ 289 w 570"/>
                <a:gd name="T107" fmla="*/ 612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70" h="666">
                  <a:moveTo>
                    <a:pt x="570" y="209"/>
                  </a:moveTo>
                  <a:lnTo>
                    <a:pt x="486" y="109"/>
                  </a:lnTo>
                  <a:lnTo>
                    <a:pt x="432" y="155"/>
                  </a:lnTo>
                  <a:lnTo>
                    <a:pt x="432" y="155"/>
                  </a:lnTo>
                  <a:lnTo>
                    <a:pt x="390" y="134"/>
                  </a:lnTo>
                  <a:lnTo>
                    <a:pt x="348" y="121"/>
                  </a:lnTo>
                  <a:lnTo>
                    <a:pt x="348" y="75"/>
                  </a:lnTo>
                  <a:lnTo>
                    <a:pt x="394" y="75"/>
                  </a:lnTo>
                  <a:lnTo>
                    <a:pt x="394" y="0"/>
                  </a:lnTo>
                  <a:lnTo>
                    <a:pt x="210" y="0"/>
                  </a:lnTo>
                  <a:lnTo>
                    <a:pt x="210" y="75"/>
                  </a:lnTo>
                  <a:lnTo>
                    <a:pt x="260" y="75"/>
                  </a:lnTo>
                  <a:lnTo>
                    <a:pt x="260" y="113"/>
                  </a:lnTo>
                  <a:lnTo>
                    <a:pt x="260" y="113"/>
                  </a:lnTo>
                  <a:lnTo>
                    <a:pt x="235" y="113"/>
                  </a:lnTo>
                  <a:lnTo>
                    <a:pt x="205" y="121"/>
                  </a:lnTo>
                  <a:lnTo>
                    <a:pt x="159" y="138"/>
                  </a:lnTo>
                  <a:lnTo>
                    <a:pt x="113" y="163"/>
                  </a:lnTo>
                  <a:lnTo>
                    <a:pt x="75" y="197"/>
                  </a:lnTo>
                  <a:lnTo>
                    <a:pt x="42" y="239"/>
                  </a:lnTo>
                  <a:lnTo>
                    <a:pt x="21" y="285"/>
                  </a:lnTo>
                  <a:lnTo>
                    <a:pt x="13" y="310"/>
                  </a:lnTo>
                  <a:lnTo>
                    <a:pt x="4" y="335"/>
                  </a:lnTo>
                  <a:lnTo>
                    <a:pt x="0" y="360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0" y="415"/>
                  </a:lnTo>
                  <a:lnTo>
                    <a:pt x="4" y="444"/>
                  </a:lnTo>
                  <a:lnTo>
                    <a:pt x="13" y="469"/>
                  </a:lnTo>
                  <a:lnTo>
                    <a:pt x="21" y="494"/>
                  </a:lnTo>
                  <a:lnTo>
                    <a:pt x="34" y="519"/>
                  </a:lnTo>
                  <a:lnTo>
                    <a:pt x="46" y="545"/>
                  </a:lnTo>
                  <a:lnTo>
                    <a:pt x="63" y="565"/>
                  </a:lnTo>
                  <a:lnTo>
                    <a:pt x="80" y="586"/>
                  </a:lnTo>
                  <a:lnTo>
                    <a:pt x="101" y="603"/>
                  </a:lnTo>
                  <a:lnTo>
                    <a:pt x="122" y="620"/>
                  </a:lnTo>
                  <a:lnTo>
                    <a:pt x="147" y="632"/>
                  </a:lnTo>
                  <a:lnTo>
                    <a:pt x="172" y="645"/>
                  </a:lnTo>
                  <a:lnTo>
                    <a:pt x="197" y="653"/>
                  </a:lnTo>
                  <a:lnTo>
                    <a:pt x="222" y="662"/>
                  </a:lnTo>
                  <a:lnTo>
                    <a:pt x="251" y="666"/>
                  </a:lnTo>
                  <a:lnTo>
                    <a:pt x="277" y="666"/>
                  </a:lnTo>
                  <a:lnTo>
                    <a:pt x="277" y="666"/>
                  </a:lnTo>
                  <a:lnTo>
                    <a:pt x="306" y="666"/>
                  </a:lnTo>
                  <a:lnTo>
                    <a:pt x="335" y="662"/>
                  </a:lnTo>
                  <a:lnTo>
                    <a:pt x="360" y="653"/>
                  </a:lnTo>
                  <a:lnTo>
                    <a:pt x="386" y="645"/>
                  </a:lnTo>
                  <a:lnTo>
                    <a:pt x="411" y="632"/>
                  </a:lnTo>
                  <a:lnTo>
                    <a:pt x="432" y="620"/>
                  </a:lnTo>
                  <a:lnTo>
                    <a:pt x="453" y="603"/>
                  </a:lnTo>
                  <a:lnTo>
                    <a:pt x="474" y="586"/>
                  </a:lnTo>
                  <a:lnTo>
                    <a:pt x="490" y="565"/>
                  </a:lnTo>
                  <a:lnTo>
                    <a:pt x="507" y="545"/>
                  </a:lnTo>
                  <a:lnTo>
                    <a:pt x="524" y="519"/>
                  </a:lnTo>
                  <a:lnTo>
                    <a:pt x="532" y="494"/>
                  </a:lnTo>
                  <a:lnTo>
                    <a:pt x="545" y="469"/>
                  </a:lnTo>
                  <a:lnTo>
                    <a:pt x="549" y="444"/>
                  </a:lnTo>
                  <a:lnTo>
                    <a:pt x="553" y="415"/>
                  </a:lnTo>
                  <a:lnTo>
                    <a:pt x="557" y="390"/>
                  </a:lnTo>
                  <a:lnTo>
                    <a:pt x="557" y="390"/>
                  </a:lnTo>
                  <a:lnTo>
                    <a:pt x="553" y="352"/>
                  </a:lnTo>
                  <a:lnTo>
                    <a:pt x="545" y="314"/>
                  </a:lnTo>
                  <a:lnTo>
                    <a:pt x="536" y="281"/>
                  </a:lnTo>
                  <a:lnTo>
                    <a:pt x="520" y="251"/>
                  </a:lnTo>
                  <a:lnTo>
                    <a:pt x="570" y="209"/>
                  </a:lnTo>
                  <a:close/>
                  <a:moveTo>
                    <a:pt x="289" y="612"/>
                  </a:moveTo>
                  <a:lnTo>
                    <a:pt x="289" y="549"/>
                  </a:lnTo>
                  <a:lnTo>
                    <a:pt x="277" y="549"/>
                  </a:lnTo>
                  <a:lnTo>
                    <a:pt x="277" y="616"/>
                  </a:lnTo>
                  <a:lnTo>
                    <a:pt x="277" y="616"/>
                  </a:lnTo>
                  <a:lnTo>
                    <a:pt x="235" y="612"/>
                  </a:lnTo>
                  <a:lnTo>
                    <a:pt x="193" y="599"/>
                  </a:lnTo>
                  <a:lnTo>
                    <a:pt x="159" y="578"/>
                  </a:lnTo>
                  <a:lnTo>
                    <a:pt x="126" y="553"/>
                  </a:lnTo>
                  <a:lnTo>
                    <a:pt x="126" y="553"/>
                  </a:lnTo>
                  <a:lnTo>
                    <a:pt x="130" y="549"/>
                  </a:lnTo>
                  <a:lnTo>
                    <a:pt x="134" y="540"/>
                  </a:lnTo>
                  <a:lnTo>
                    <a:pt x="134" y="540"/>
                  </a:lnTo>
                  <a:lnTo>
                    <a:pt x="130" y="532"/>
                  </a:lnTo>
                  <a:lnTo>
                    <a:pt x="130" y="528"/>
                  </a:lnTo>
                  <a:lnTo>
                    <a:pt x="122" y="524"/>
                  </a:lnTo>
                  <a:lnTo>
                    <a:pt x="117" y="524"/>
                  </a:lnTo>
                  <a:lnTo>
                    <a:pt x="117" y="524"/>
                  </a:lnTo>
                  <a:lnTo>
                    <a:pt x="109" y="524"/>
                  </a:lnTo>
                  <a:lnTo>
                    <a:pt x="101" y="528"/>
                  </a:lnTo>
                  <a:lnTo>
                    <a:pt x="101" y="528"/>
                  </a:lnTo>
                  <a:lnTo>
                    <a:pt x="80" y="498"/>
                  </a:lnTo>
                  <a:lnTo>
                    <a:pt x="67" y="465"/>
                  </a:lnTo>
                  <a:lnTo>
                    <a:pt x="54" y="427"/>
                  </a:lnTo>
                  <a:lnTo>
                    <a:pt x="50" y="390"/>
                  </a:lnTo>
                  <a:lnTo>
                    <a:pt x="109" y="390"/>
                  </a:lnTo>
                  <a:lnTo>
                    <a:pt x="109" y="377"/>
                  </a:lnTo>
                  <a:lnTo>
                    <a:pt x="54" y="377"/>
                  </a:lnTo>
                  <a:lnTo>
                    <a:pt x="54" y="377"/>
                  </a:lnTo>
                  <a:lnTo>
                    <a:pt x="59" y="339"/>
                  </a:lnTo>
                  <a:lnTo>
                    <a:pt x="71" y="302"/>
                  </a:lnTo>
                  <a:lnTo>
                    <a:pt x="88" y="264"/>
                  </a:lnTo>
                  <a:lnTo>
                    <a:pt x="113" y="235"/>
                  </a:lnTo>
                  <a:lnTo>
                    <a:pt x="113" y="235"/>
                  </a:lnTo>
                  <a:lnTo>
                    <a:pt x="117" y="239"/>
                  </a:lnTo>
                  <a:lnTo>
                    <a:pt x="126" y="243"/>
                  </a:lnTo>
                  <a:lnTo>
                    <a:pt x="126" y="243"/>
                  </a:lnTo>
                  <a:lnTo>
                    <a:pt x="134" y="239"/>
                  </a:lnTo>
                  <a:lnTo>
                    <a:pt x="138" y="235"/>
                  </a:lnTo>
                  <a:lnTo>
                    <a:pt x="143" y="230"/>
                  </a:lnTo>
                  <a:lnTo>
                    <a:pt x="143" y="222"/>
                  </a:lnTo>
                  <a:lnTo>
                    <a:pt x="143" y="222"/>
                  </a:lnTo>
                  <a:lnTo>
                    <a:pt x="143" y="218"/>
                  </a:lnTo>
                  <a:lnTo>
                    <a:pt x="138" y="209"/>
                  </a:lnTo>
                  <a:lnTo>
                    <a:pt x="138" y="209"/>
                  </a:lnTo>
                  <a:lnTo>
                    <a:pt x="168" y="193"/>
                  </a:lnTo>
                  <a:lnTo>
                    <a:pt x="201" y="176"/>
                  </a:lnTo>
                  <a:lnTo>
                    <a:pt x="239" y="168"/>
                  </a:lnTo>
                  <a:lnTo>
                    <a:pt x="277" y="163"/>
                  </a:lnTo>
                  <a:lnTo>
                    <a:pt x="277" y="239"/>
                  </a:lnTo>
                  <a:lnTo>
                    <a:pt x="289" y="239"/>
                  </a:lnTo>
                  <a:lnTo>
                    <a:pt x="289" y="163"/>
                  </a:lnTo>
                  <a:lnTo>
                    <a:pt x="289" y="163"/>
                  </a:lnTo>
                  <a:lnTo>
                    <a:pt x="323" y="168"/>
                  </a:lnTo>
                  <a:lnTo>
                    <a:pt x="356" y="176"/>
                  </a:lnTo>
                  <a:lnTo>
                    <a:pt x="386" y="193"/>
                  </a:lnTo>
                  <a:lnTo>
                    <a:pt x="415" y="209"/>
                  </a:lnTo>
                  <a:lnTo>
                    <a:pt x="415" y="209"/>
                  </a:lnTo>
                  <a:lnTo>
                    <a:pt x="411" y="222"/>
                  </a:lnTo>
                  <a:lnTo>
                    <a:pt x="411" y="222"/>
                  </a:lnTo>
                  <a:lnTo>
                    <a:pt x="411" y="226"/>
                  </a:lnTo>
                  <a:lnTo>
                    <a:pt x="415" y="235"/>
                  </a:lnTo>
                  <a:lnTo>
                    <a:pt x="423" y="239"/>
                  </a:lnTo>
                  <a:lnTo>
                    <a:pt x="428" y="239"/>
                  </a:lnTo>
                  <a:lnTo>
                    <a:pt x="428" y="239"/>
                  </a:lnTo>
                  <a:lnTo>
                    <a:pt x="436" y="239"/>
                  </a:lnTo>
                  <a:lnTo>
                    <a:pt x="440" y="235"/>
                  </a:lnTo>
                  <a:lnTo>
                    <a:pt x="440" y="235"/>
                  </a:lnTo>
                  <a:lnTo>
                    <a:pt x="465" y="264"/>
                  </a:lnTo>
                  <a:lnTo>
                    <a:pt x="486" y="297"/>
                  </a:lnTo>
                  <a:lnTo>
                    <a:pt x="499" y="335"/>
                  </a:lnTo>
                  <a:lnTo>
                    <a:pt x="503" y="377"/>
                  </a:lnTo>
                  <a:lnTo>
                    <a:pt x="448" y="377"/>
                  </a:lnTo>
                  <a:lnTo>
                    <a:pt x="448" y="390"/>
                  </a:lnTo>
                  <a:lnTo>
                    <a:pt x="503" y="390"/>
                  </a:lnTo>
                  <a:lnTo>
                    <a:pt x="503" y="390"/>
                  </a:lnTo>
                  <a:lnTo>
                    <a:pt x="503" y="419"/>
                  </a:lnTo>
                  <a:lnTo>
                    <a:pt x="495" y="452"/>
                  </a:lnTo>
                  <a:lnTo>
                    <a:pt x="482" y="482"/>
                  </a:lnTo>
                  <a:lnTo>
                    <a:pt x="469" y="507"/>
                  </a:lnTo>
                  <a:lnTo>
                    <a:pt x="469" y="507"/>
                  </a:lnTo>
                  <a:lnTo>
                    <a:pt x="457" y="503"/>
                  </a:lnTo>
                  <a:lnTo>
                    <a:pt x="457" y="503"/>
                  </a:lnTo>
                  <a:lnTo>
                    <a:pt x="453" y="507"/>
                  </a:lnTo>
                  <a:lnTo>
                    <a:pt x="444" y="511"/>
                  </a:lnTo>
                  <a:lnTo>
                    <a:pt x="440" y="515"/>
                  </a:lnTo>
                  <a:lnTo>
                    <a:pt x="440" y="524"/>
                  </a:lnTo>
                  <a:lnTo>
                    <a:pt x="440" y="524"/>
                  </a:lnTo>
                  <a:lnTo>
                    <a:pt x="444" y="532"/>
                  </a:lnTo>
                  <a:lnTo>
                    <a:pt x="448" y="536"/>
                  </a:lnTo>
                  <a:lnTo>
                    <a:pt x="448" y="536"/>
                  </a:lnTo>
                  <a:lnTo>
                    <a:pt x="415" y="565"/>
                  </a:lnTo>
                  <a:lnTo>
                    <a:pt x="377" y="591"/>
                  </a:lnTo>
                  <a:lnTo>
                    <a:pt x="335" y="607"/>
                  </a:lnTo>
                  <a:lnTo>
                    <a:pt x="289" y="612"/>
                  </a:lnTo>
                  <a:lnTo>
                    <a:pt x="289" y="612"/>
                  </a:lnTo>
                  <a:close/>
                  <a:moveTo>
                    <a:pt x="289" y="612"/>
                  </a:moveTo>
                  <a:lnTo>
                    <a:pt x="289" y="612"/>
                  </a:lnTo>
                  <a:close/>
                </a:path>
              </a:pathLst>
            </a:custGeom>
            <a:solidFill>
              <a:srgbClr val="C05D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25" name="Freeform 6"/>
            <p:cNvSpPr>
              <a:spLocks/>
            </p:cNvSpPr>
            <p:nvPr/>
          </p:nvSpPr>
          <p:spPr bwMode="auto">
            <a:xfrm>
              <a:off x="4352" y="943"/>
              <a:ext cx="570" cy="666"/>
            </a:xfrm>
            <a:custGeom>
              <a:avLst/>
              <a:gdLst>
                <a:gd name="T0" fmla="*/ 486 w 570"/>
                <a:gd name="T1" fmla="*/ 109 h 666"/>
                <a:gd name="T2" fmla="*/ 432 w 570"/>
                <a:gd name="T3" fmla="*/ 155 h 666"/>
                <a:gd name="T4" fmla="*/ 348 w 570"/>
                <a:gd name="T5" fmla="*/ 121 h 666"/>
                <a:gd name="T6" fmla="*/ 394 w 570"/>
                <a:gd name="T7" fmla="*/ 75 h 666"/>
                <a:gd name="T8" fmla="*/ 210 w 570"/>
                <a:gd name="T9" fmla="*/ 0 h 666"/>
                <a:gd name="T10" fmla="*/ 260 w 570"/>
                <a:gd name="T11" fmla="*/ 75 h 666"/>
                <a:gd name="T12" fmla="*/ 260 w 570"/>
                <a:gd name="T13" fmla="*/ 113 h 666"/>
                <a:gd name="T14" fmla="*/ 205 w 570"/>
                <a:gd name="T15" fmla="*/ 121 h 666"/>
                <a:gd name="T16" fmla="*/ 113 w 570"/>
                <a:gd name="T17" fmla="*/ 163 h 666"/>
                <a:gd name="T18" fmla="*/ 42 w 570"/>
                <a:gd name="T19" fmla="*/ 239 h 666"/>
                <a:gd name="T20" fmla="*/ 13 w 570"/>
                <a:gd name="T21" fmla="*/ 310 h 666"/>
                <a:gd name="T22" fmla="*/ 0 w 570"/>
                <a:gd name="T23" fmla="*/ 360 h 666"/>
                <a:gd name="T24" fmla="*/ 0 w 570"/>
                <a:gd name="T25" fmla="*/ 390 h 666"/>
                <a:gd name="T26" fmla="*/ 4 w 570"/>
                <a:gd name="T27" fmla="*/ 444 h 666"/>
                <a:gd name="T28" fmla="*/ 21 w 570"/>
                <a:gd name="T29" fmla="*/ 494 h 666"/>
                <a:gd name="T30" fmla="*/ 46 w 570"/>
                <a:gd name="T31" fmla="*/ 545 h 666"/>
                <a:gd name="T32" fmla="*/ 80 w 570"/>
                <a:gd name="T33" fmla="*/ 586 h 666"/>
                <a:gd name="T34" fmla="*/ 122 w 570"/>
                <a:gd name="T35" fmla="*/ 620 h 666"/>
                <a:gd name="T36" fmla="*/ 172 w 570"/>
                <a:gd name="T37" fmla="*/ 645 h 666"/>
                <a:gd name="T38" fmla="*/ 222 w 570"/>
                <a:gd name="T39" fmla="*/ 662 h 666"/>
                <a:gd name="T40" fmla="*/ 277 w 570"/>
                <a:gd name="T41" fmla="*/ 666 h 666"/>
                <a:gd name="T42" fmla="*/ 306 w 570"/>
                <a:gd name="T43" fmla="*/ 666 h 666"/>
                <a:gd name="T44" fmla="*/ 360 w 570"/>
                <a:gd name="T45" fmla="*/ 653 h 666"/>
                <a:gd name="T46" fmla="*/ 411 w 570"/>
                <a:gd name="T47" fmla="*/ 632 h 666"/>
                <a:gd name="T48" fmla="*/ 453 w 570"/>
                <a:gd name="T49" fmla="*/ 603 h 666"/>
                <a:gd name="T50" fmla="*/ 490 w 570"/>
                <a:gd name="T51" fmla="*/ 565 h 666"/>
                <a:gd name="T52" fmla="*/ 524 w 570"/>
                <a:gd name="T53" fmla="*/ 519 h 666"/>
                <a:gd name="T54" fmla="*/ 545 w 570"/>
                <a:gd name="T55" fmla="*/ 469 h 666"/>
                <a:gd name="T56" fmla="*/ 553 w 570"/>
                <a:gd name="T57" fmla="*/ 415 h 666"/>
                <a:gd name="T58" fmla="*/ 557 w 570"/>
                <a:gd name="T59" fmla="*/ 390 h 666"/>
                <a:gd name="T60" fmla="*/ 545 w 570"/>
                <a:gd name="T61" fmla="*/ 314 h 666"/>
                <a:gd name="T62" fmla="*/ 520 w 570"/>
                <a:gd name="T63" fmla="*/ 251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70" h="666">
                  <a:moveTo>
                    <a:pt x="570" y="209"/>
                  </a:moveTo>
                  <a:lnTo>
                    <a:pt x="486" y="109"/>
                  </a:lnTo>
                  <a:lnTo>
                    <a:pt x="432" y="155"/>
                  </a:lnTo>
                  <a:lnTo>
                    <a:pt x="432" y="155"/>
                  </a:lnTo>
                  <a:lnTo>
                    <a:pt x="390" y="134"/>
                  </a:lnTo>
                  <a:lnTo>
                    <a:pt x="348" y="121"/>
                  </a:lnTo>
                  <a:lnTo>
                    <a:pt x="348" y="75"/>
                  </a:lnTo>
                  <a:lnTo>
                    <a:pt x="394" y="75"/>
                  </a:lnTo>
                  <a:lnTo>
                    <a:pt x="394" y="0"/>
                  </a:lnTo>
                  <a:lnTo>
                    <a:pt x="210" y="0"/>
                  </a:lnTo>
                  <a:lnTo>
                    <a:pt x="210" y="75"/>
                  </a:lnTo>
                  <a:lnTo>
                    <a:pt x="260" y="75"/>
                  </a:lnTo>
                  <a:lnTo>
                    <a:pt x="260" y="113"/>
                  </a:lnTo>
                  <a:lnTo>
                    <a:pt x="260" y="113"/>
                  </a:lnTo>
                  <a:lnTo>
                    <a:pt x="235" y="113"/>
                  </a:lnTo>
                  <a:lnTo>
                    <a:pt x="205" y="121"/>
                  </a:lnTo>
                  <a:lnTo>
                    <a:pt x="159" y="138"/>
                  </a:lnTo>
                  <a:lnTo>
                    <a:pt x="113" y="163"/>
                  </a:lnTo>
                  <a:lnTo>
                    <a:pt x="75" y="197"/>
                  </a:lnTo>
                  <a:lnTo>
                    <a:pt x="42" y="239"/>
                  </a:lnTo>
                  <a:lnTo>
                    <a:pt x="21" y="285"/>
                  </a:lnTo>
                  <a:lnTo>
                    <a:pt x="13" y="310"/>
                  </a:lnTo>
                  <a:lnTo>
                    <a:pt x="4" y="335"/>
                  </a:lnTo>
                  <a:lnTo>
                    <a:pt x="0" y="360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0" y="415"/>
                  </a:lnTo>
                  <a:lnTo>
                    <a:pt x="4" y="444"/>
                  </a:lnTo>
                  <a:lnTo>
                    <a:pt x="13" y="469"/>
                  </a:lnTo>
                  <a:lnTo>
                    <a:pt x="21" y="494"/>
                  </a:lnTo>
                  <a:lnTo>
                    <a:pt x="34" y="519"/>
                  </a:lnTo>
                  <a:lnTo>
                    <a:pt x="46" y="545"/>
                  </a:lnTo>
                  <a:lnTo>
                    <a:pt x="63" y="565"/>
                  </a:lnTo>
                  <a:lnTo>
                    <a:pt x="80" y="586"/>
                  </a:lnTo>
                  <a:lnTo>
                    <a:pt x="101" y="603"/>
                  </a:lnTo>
                  <a:lnTo>
                    <a:pt x="122" y="620"/>
                  </a:lnTo>
                  <a:lnTo>
                    <a:pt x="147" y="632"/>
                  </a:lnTo>
                  <a:lnTo>
                    <a:pt x="172" y="645"/>
                  </a:lnTo>
                  <a:lnTo>
                    <a:pt x="197" y="653"/>
                  </a:lnTo>
                  <a:lnTo>
                    <a:pt x="222" y="662"/>
                  </a:lnTo>
                  <a:lnTo>
                    <a:pt x="251" y="666"/>
                  </a:lnTo>
                  <a:lnTo>
                    <a:pt x="277" y="666"/>
                  </a:lnTo>
                  <a:lnTo>
                    <a:pt x="277" y="666"/>
                  </a:lnTo>
                  <a:lnTo>
                    <a:pt x="306" y="666"/>
                  </a:lnTo>
                  <a:lnTo>
                    <a:pt x="335" y="662"/>
                  </a:lnTo>
                  <a:lnTo>
                    <a:pt x="360" y="653"/>
                  </a:lnTo>
                  <a:lnTo>
                    <a:pt x="386" y="645"/>
                  </a:lnTo>
                  <a:lnTo>
                    <a:pt x="411" y="632"/>
                  </a:lnTo>
                  <a:lnTo>
                    <a:pt x="432" y="620"/>
                  </a:lnTo>
                  <a:lnTo>
                    <a:pt x="453" y="603"/>
                  </a:lnTo>
                  <a:lnTo>
                    <a:pt x="474" y="586"/>
                  </a:lnTo>
                  <a:lnTo>
                    <a:pt x="490" y="565"/>
                  </a:lnTo>
                  <a:lnTo>
                    <a:pt x="507" y="545"/>
                  </a:lnTo>
                  <a:lnTo>
                    <a:pt x="524" y="519"/>
                  </a:lnTo>
                  <a:lnTo>
                    <a:pt x="532" y="494"/>
                  </a:lnTo>
                  <a:lnTo>
                    <a:pt x="545" y="469"/>
                  </a:lnTo>
                  <a:lnTo>
                    <a:pt x="549" y="444"/>
                  </a:lnTo>
                  <a:lnTo>
                    <a:pt x="553" y="415"/>
                  </a:lnTo>
                  <a:lnTo>
                    <a:pt x="557" y="390"/>
                  </a:lnTo>
                  <a:lnTo>
                    <a:pt x="557" y="390"/>
                  </a:lnTo>
                  <a:lnTo>
                    <a:pt x="553" y="352"/>
                  </a:lnTo>
                  <a:lnTo>
                    <a:pt x="545" y="314"/>
                  </a:lnTo>
                  <a:lnTo>
                    <a:pt x="536" y="281"/>
                  </a:lnTo>
                  <a:lnTo>
                    <a:pt x="520" y="251"/>
                  </a:lnTo>
                  <a:lnTo>
                    <a:pt x="570" y="20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26" name="Freeform 7"/>
            <p:cNvSpPr>
              <a:spLocks/>
            </p:cNvSpPr>
            <p:nvPr/>
          </p:nvSpPr>
          <p:spPr bwMode="auto">
            <a:xfrm>
              <a:off x="4402" y="1106"/>
              <a:ext cx="453" cy="453"/>
            </a:xfrm>
            <a:custGeom>
              <a:avLst/>
              <a:gdLst>
                <a:gd name="T0" fmla="*/ 239 w 453"/>
                <a:gd name="T1" fmla="*/ 386 h 453"/>
                <a:gd name="T2" fmla="*/ 227 w 453"/>
                <a:gd name="T3" fmla="*/ 453 h 453"/>
                <a:gd name="T4" fmla="*/ 185 w 453"/>
                <a:gd name="T5" fmla="*/ 449 h 453"/>
                <a:gd name="T6" fmla="*/ 109 w 453"/>
                <a:gd name="T7" fmla="*/ 415 h 453"/>
                <a:gd name="T8" fmla="*/ 76 w 453"/>
                <a:gd name="T9" fmla="*/ 390 h 453"/>
                <a:gd name="T10" fmla="*/ 84 w 453"/>
                <a:gd name="T11" fmla="*/ 377 h 453"/>
                <a:gd name="T12" fmla="*/ 80 w 453"/>
                <a:gd name="T13" fmla="*/ 369 h 453"/>
                <a:gd name="T14" fmla="*/ 72 w 453"/>
                <a:gd name="T15" fmla="*/ 361 h 453"/>
                <a:gd name="T16" fmla="*/ 67 w 453"/>
                <a:gd name="T17" fmla="*/ 361 h 453"/>
                <a:gd name="T18" fmla="*/ 51 w 453"/>
                <a:gd name="T19" fmla="*/ 365 h 453"/>
                <a:gd name="T20" fmla="*/ 30 w 453"/>
                <a:gd name="T21" fmla="*/ 335 h 453"/>
                <a:gd name="T22" fmla="*/ 4 w 453"/>
                <a:gd name="T23" fmla="*/ 264 h 453"/>
                <a:gd name="T24" fmla="*/ 59 w 453"/>
                <a:gd name="T25" fmla="*/ 227 h 453"/>
                <a:gd name="T26" fmla="*/ 4 w 453"/>
                <a:gd name="T27" fmla="*/ 214 h 453"/>
                <a:gd name="T28" fmla="*/ 9 w 453"/>
                <a:gd name="T29" fmla="*/ 176 h 453"/>
                <a:gd name="T30" fmla="*/ 38 w 453"/>
                <a:gd name="T31" fmla="*/ 101 h 453"/>
                <a:gd name="T32" fmla="*/ 63 w 453"/>
                <a:gd name="T33" fmla="*/ 72 h 453"/>
                <a:gd name="T34" fmla="*/ 76 w 453"/>
                <a:gd name="T35" fmla="*/ 80 h 453"/>
                <a:gd name="T36" fmla="*/ 84 w 453"/>
                <a:gd name="T37" fmla="*/ 76 h 453"/>
                <a:gd name="T38" fmla="*/ 93 w 453"/>
                <a:gd name="T39" fmla="*/ 67 h 453"/>
                <a:gd name="T40" fmla="*/ 93 w 453"/>
                <a:gd name="T41" fmla="*/ 59 h 453"/>
                <a:gd name="T42" fmla="*/ 88 w 453"/>
                <a:gd name="T43" fmla="*/ 46 h 453"/>
                <a:gd name="T44" fmla="*/ 118 w 453"/>
                <a:gd name="T45" fmla="*/ 30 h 453"/>
                <a:gd name="T46" fmla="*/ 189 w 453"/>
                <a:gd name="T47" fmla="*/ 5 h 453"/>
                <a:gd name="T48" fmla="*/ 227 w 453"/>
                <a:gd name="T49" fmla="*/ 76 h 453"/>
                <a:gd name="T50" fmla="*/ 239 w 453"/>
                <a:gd name="T51" fmla="*/ 0 h 453"/>
                <a:gd name="T52" fmla="*/ 273 w 453"/>
                <a:gd name="T53" fmla="*/ 5 h 453"/>
                <a:gd name="T54" fmla="*/ 336 w 453"/>
                <a:gd name="T55" fmla="*/ 30 h 453"/>
                <a:gd name="T56" fmla="*/ 365 w 453"/>
                <a:gd name="T57" fmla="*/ 46 h 453"/>
                <a:gd name="T58" fmla="*/ 361 w 453"/>
                <a:gd name="T59" fmla="*/ 59 h 453"/>
                <a:gd name="T60" fmla="*/ 365 w 453"/>
                <a:gd name="T61" fmla="*/ 72 h 453"/>
                <a:gd name="T62" fmla="*/ 378 w 453"/>
                <a:gd name="T63" fmla="*/ 76 h 453"/>
                <a:gd name="T64" fmla="*/ 386 w 453"/>
                <a:gd name="T65" fmla="*/ 76 h 453"/>
                <a:gd name="T66" fmla="*/ 390 w 453"/>
                <a:gd name="T67" fmla="*/ 72 h 453"/>
                <a:gd name="T68" fmla="*/ 436 w 453"/>
                <a:gd name="T69" fmla="*/ 134 h 453"/>
                <a:gd name="T70" fmla="*/ 453 w 453"/>
                <a:gd name="T71" fmla="*/ 214 h 453"/>
                <a:gd name="T72" fmla="*/ 398 w 453"/>
                <a:gd name="T73" fmla="*/ 227 h 453"/>
                <a:gd name="T74" fmla="*/ 453 w 453"/>
                <a:gd name="T75" fmla="*/ 227 h 453"/>
                <a:gd name="T76" fmla="*/ 445 w 453"/>
                <a:gd name="T77" fmla="*/ 289 h 453"/>
                <a:gd name="T78" fmla="*/ 419 w 453"/>
                <a:gd name="T79" fmla="*/ 344 h 453"/>
                <a:gd name="T80" fmla="*/ 407 w 453"/>
                <a:gd name="T81" fmla="*/ 340 h 453"/>
                <a:gd name="T82" fmla="*/ 403 w 453"/>
                <a:gd name="T83" fmla="*/ 344 h 453"/>
                <a:gd name="T84" fmla="*/ 390 w 453"/>
                <a:gd name="T85" fmla="*/ 352 h 453"/>
                <a:gd name="T86" fmla="*/ 390 w 453"/>
                <a:gd name="T87" fmla="*/ 361 h 453"/>
                <a:gd name="T88" fmla="*/ 398 w 453"/>
                <a:gd name="T89" fmla="*/ 373 h 453"/>
                <a:gd name="T90" fmla="*/ 365 w 453"/>
                <a:gd name="T91" fmla="*/ 402 h 453"/>
                <a:gd name="T92" fmla="*/ 285 w 453"/>
                <a:gd name="T93" fmla="*/ 444 h 453"/>
                <a:gd name="T94" fmla="*/ 239 w 453"/>
                <a:gd name="T95" fmla="*/ 449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53" h="453">
                  <a:moveTo>
                    <a:pt x="239" y="449"/>
                  </a:moveTo>
                  <a:lnTo>
                    <a:pt x="239" y="386"/>
                  </a:lnTo>
                  <a:lnTo>
                    <a:pt x="227" y="386"/>
                  </a:lnTo>
                  <a:lnTo>
                    <a:pt x="227" y="453"/>
                  </a:lnTo>
                  <a:lnTo>
                    <a:pt x="227" y="453"/>
                  </a:lnTo>
                  <a:lnTo>
                    <a:pt x="185" y="449"/>
                  </a:lnTo>
                  <a:lnTo>
                    <a:pt x="143" y="436"/>
                  </a:lnTo>
                  <a:lnTo>
                    <a:pt x="109" y="415"/>
                  </a:lnTo>
                  <a:lnTo>
                    <a:pt x="76" y="390"/>
                  </a:lnTo>
                  <a:lnTo>
                    <a:pt x="76" y="390"/>
                  </a:lnTo>
                  <a:lnTo>
                    <a:pt x="80" y="386"/>
                  </a:lnTo>
                  <a:lnTo>
                    <a:pt x="84" y="377"/>
                  </a:lnTo>
                  <a:lnTo>
                    <a:pt x="84" y="377"/>
                  </a:lnTo>
                  <a:lnTo>
                    <a:pt x="80" y="369"/>
                  </a:lnTo>
                  <a:lnTo>
                    <a:pt x="80" y="365"/>
                  </a:lnTo>
                  <a:lnTo>
                    <a:pt x="72" y="361"/>
                  </a:lnTo>
                  <a:lnTo>
                    <a:pt x="67" y="361"/>
                  </a:lnTo>
                  <a:lnTo>
                    <a:pt x="67" y="361"/>
                  </a:lnTo>
                  <a:lnTo>
                    <a:pt x="59" y="361"/>
                  </a:lnTo>
                  <a:lnTo>
                    <a:pt x="51" y="365"/>
                  </a:lnTo>
                  <a:lnTo>
                    <a:pt x="51" y="365"/>
                  </a:lnTo>
                  <a:lnTo>
                    <a:pt x="30" y="335"/>
                  </a:lnTo>
                  <a:lnTo>
                    <a:pt x="17" y="302"/>
                  </a:lnTo>
                  <a:lnTo>
                    <a:pt x="4" y="264"/>
                  </a:lnTo>
                  <a:lnTo>
                    <a:pt x="0" y="227"/>
                  </a:lnTo>
                  <a:lnTo>
                    <a:pt x="59" y="227"/>
                  </a:lnTo>
                  <a:lnTo>
                    <a:pt x="59" y="214"/>
                  </a:lnTo>
                  <a:lnTo>
                    <a:pt x="4" y="214"/>
                  </a:lnTo>
                  <a:lnTo>
                    <a:pt x="4" y="214"/>
                  </a:lnTo>
                  <a:lnTo>
                    <a:pt x="9" y="176"/>
                  </a:lnTo>
                  <a:lnTo>
                    <a:pt x="21" y="139"/>
                  </a:lnTo>
                  <a:lnTo>
                    <a:pt x="38" y="101"/>
                  </a:lnTo>
                  <a:lnTo>
                    <a:pt x="63" y="72"/>
                  </a:lnTo>
                  <a:lnTo>
                    <a:pt x="63" y="72"/>
                  </a:lnTo>
                  <a:lnTo>
                    <a:pt x="67" y="76"/>
                  </a:lnTo>
                  <a:lnTo>
                    <a:pt x="76" y="80"/>
                  </a:lnTo>
                  <a:lnTo>
                    <a:pt x="76" y="80"/>
                  </a:lnTo>
                  <a:lnTo>
                    <a:pt x="84" y="76"/>
                  </a:lnTo>
                  <a:lnTo>
                    <a:pt x="88" y="72"/>
                  </a:lnTo>
                  <a:lnTo>
                    <a:pt x="93" y="67"/>
                  </a:lnTo>
                  <a:lnTo>
                    <a:pt x="93" y="59"/>
                  </a:lnTo>
                  <a:lnTo>
                    <a:pt x="93" y="59"/>
                  </a:lnTo>
                  <a:lnTo>
                    <a:pt x="93" y="55"/>
                  </a:lnTo>
                  <a:lnTo>
                    <a:pt x="88" y="46"/>
                  </a:lnTo>
                  <a:lnTo>
                    <a:pt x="88" y="46"/>
                  </a:lnTo>
                  <a:lnTo>
                    <a:pt x="118" y="30"/>
                  </a:lnTo>
                  <a:lnTo>
                    <a:pt x="151" y="13"/>
                  </a:lnTo>
                  <a:lnTo>
                    <a:pt x="189" y="5"/>
                  </a:lnTo>
                  <a:lnTo>
                    <a:pt x="227" y="0"/>
                  </a:lnTo>
                  <a:lnTo>
                    <a:pt x="227" y="76"/>
                  </a:lnTo>
                  <a:lnTo>
                    <a:pt x="239" y="76"/>
                  </a:lnTo>
                  <a:lnTo>
                    <a:pt x="239" y="0"/>
                  </a:lnTo>
                  <a:lnTo>
                    <a:pt x="239" y="0"/>
                  </a:lnTo>
                  <a:lnTo>
                    <a:pt x="273" y="5"/>
                  </a:lnTo>
                  <a:lnTo>
                    <a:pt x="306" y="13"/>
                  </a:lnTo>
                  <a:lnTo>
                    <a:pt x="336" y="30"/>
                  </a:lnTo>
                  <a:lnTo>
                    <a:pt x="365" y="46"/>
                  </a:lnTo>
                  <a:lnTo>
                    <a:pt x="365" y="46"/>
                  </a:lnTo>
                  <a:lnTo>
                    <a:pt x="361" y="59"/>
                  </a:lnTo>
                  <a:lnTo>
                    <a:pt x="361" y="59"/>
                  </a:lnTo>
                  <a:lnTo>
                    <a:pt x="361" y="63"/>
                  </a:lnTo>
                  <a:lnTo>
                    <a:pt x="365" y="72"/>
                  </a:lnTo>
                  <a:lnTo>
                    <a:pt x="373" y="76"/>
                  </a:lnTo>
                  <a:lnTo>
                    <a:pt x="378" y="76"/>
                  </a:lnTo>
                  <a:lnTo>
                    <a:pt x="378" y="76"/>
                  </a:lnTo>
                  <a:lnTo>
                    <a:pt x="386" y="76"/>
                  </a:lnTo>
                  <a:lnTo>
                    <a:pt x="390" y="72"/>
                  </a:lnTo>
                  <a:lnTo>
                    <a:pt x="390" y="72"/>
                  </a:lnTo>
                  <a:lnTo>
                    <a:pt x="415" y="101"/>
                  </a:lnTo>
                  <a:lnTo>
                    <a:pt x="436" y="134"/>
                  </a:lnTo>
                  <a:lnTo>
                    <a:pt x="449" y="172"/>
                  </a:lnTo>
                  <a:lnTo>
                    <a:pt x="453" y="214"/>
                  </a:lnTo>
                  <a:lnTo>
                    <a:pt x="398" y="214"/>
                  </a:lnTo>
                  <a:lnTo>
                    <a:pt x="398" y="227"/>
                  </a:lnTo>
                  <a:lnTo>
                    <a:pt x="453" y="227"/>
                  </a:lnTo>
                  <a:lnTo>
                    <a:pt x="453" y="227"/>
                  </a:lnTo>
                  <a:lnTo>
                    <a:pt x="453" y="256"/>
                  </a:lnTo>
                  <a:lnTo>
                    <a:pt x="445" y="289"/>
                  </a:lnTo>
                  <a:lnTo>
                    <a:pt x="432" y="319"/>
                  </a:lnTo>
                  <a:lnTo>
                    <a:pt x="419" y="344"/>
                  </a:lnTo>
                  <a:lnTo>
                    <a:pt x="419" y="344"/>
                  </a:lnTo>
                  <a:lnTo>
                    <a:pt x="407" y="340"/>
                  </a:lnTo>
                  <a:lnTo>
                    <a:pt x="407" y="340"/>
                  </a:lnTo>
                  <a:lnTo>
                    <a:pt x="403" y="344"/>
                  </a:lnTo>
                  <a:lnTo>
                    <a:pt x="394" y="348"/>
                  </a:lnTo>
                  <a:lnTo>
                    <a:pt x="390" y="352"/>
                  </a:lnTo>
                  <a:lnTo>
                    <a:pt x="390" y="361"/>
                  </a:lnTo>
                  <a:lnTo>
                    <a:pt x="390" y="361"/>
                  </a:lnTo>
                  <a:lnTo>
                    <a:pt x="394" y="369"/>
                  </a:lnTo>
                  <a:lnTo>
                    <a:pt x="398" y="373"/>
                  </a:lnTo>
                  <a:lnTo>
                    <a:pt x="398" y="373"/>
                  </a:lnTo>
                  <a:lnTo>
                    <a:pt x="365" y="402"/>
                  </a:lnTo>
                  <a:lnTo>
                    <a:pt x="327" y="428"/>
                  </a:lnTo>
                  <a:lnTo>
                    <a:pt x="285" y="444"/>
                  </a:lnTo>
                  <a:lnTo>
                    <a:pt x="239" y="449"/>
                  </a:lnTo>
                  <a:lnTo>
                    <a:pt x="239" y="44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27" name="Line 8"/>
            <p:cNvSpPr>
              <a:spLocks noChangeShapeType="1"/>
            </p:cNvSpPr>
            <p:nvPr/>
          </p:nvSpPr>
          <p:spPr bwMode="auto">
            <a:xfrm>
              <a:off x="4641" y="1555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28" name="Freeform 9"/>
            <p:cNvSpPr>
              <a:spLocks noEditPoints="1"/>
            </p:cNvSpPr>
            <p:nvPr/>
          </p:nvSpPr>
          <p:spPr bwMode="auto">
            <a:xfrm>
              <a:off x="4645" y="1165"/>
              <a:ext cx="155" cy="168"/>
            </a:xfrm>
            <a:custGeom>
              <a:avLst/>
              <a:gdLst>
                <a:gd name="T0" fmla="*/ 0 w 155"/>
                <a:gd name="T1" fmla="*/ 0 h 168"/>
                <a:gd name="T2" fmla="*/ 0 w 155"/>
                <a:gd name="T3" fmla="*/ 88 h 168"/>
                <a:gd name="T4" fmla="*/ 0 w 155"/>
                <a:gd name="T5" fmla="*/ 88 h 168"/>
                <a:gd name="T6" fmla="*/ 26 w 155"/>
                <a:gd name="T7" fmla="*/ 96 h 168"/>
                <a:gd name="T8" fmla="*/ 46 w 155"/>
                <a:gd name="T9" fmla="*/ 117 h 168"/>
                <a:gd name="T10" fmla="*/ 63 w 155"/>
                <a:gd name="T11" fmla="*/ 138 h 168"/>
                <a:gd name="T12" fmla="*/ 67 w 155"/>
                <a:gd name="T13" fmla="*/ 168 h 168"/>
                <a:gd name="T14" fmla="*/ 155 w 155"/>
                <a:gd name="T15" fmla="*/ 151 h 168"/>
                <a:gd name="T16" fmla="*/ 155 w 155"/>
                <a:gd name="T17" fmla="*/ 151 h 168"/>
                <a:gd name="T18" fmla="*/ 147 w 155"/>
                <a:gd name="T19" fmla="*/ 121 h 168"/>
                <a:gd name="T20" fmla="*/ 139 w 155"/>
                <a:gd name="T21" fmla="*/ 96 h 168"/>
                <a:gd name="T22" fmla="*/ 122 w 155"/>
                <a:gd name="T23" fmla="*/ 71 h 168"/>
                <a:gd name="T24" fmla="*/ 101 w 155"/>
                <a:gd name="T25" fmla="*/ 50 h 168"/>
                <a:gd name="T26" fmla="*/ 80 w 155"/>
                <a:gd name="T27" fmla="*/ 29 h 168"/>
                <a:gd name="T28" fmla="*/ 55 w 155"/>
                <a:gd name="T29" fmla="*/ 17 h 168"/>
                <a:gd name="T30" fmla="*/ 30 w 155"/>
                <a:gd name="T31" fmla="*/ 8 h 168"/>
                <a:gd name="T32" fmla="*/ 0 w 155"/>
                <a:gd name="T33" fmla="*/ 0 h 168"/>
                <a:gd name="T34" fmla="*/ 0 w 155"/>
                <a:gd name="T35" fmla="*/ 0 h 168"/>
                <a:gd name="T36" fmla="*/ 0 w 155"/>
                <a:gd name="T37" fmla="*/ 0 h 168"/>
                <a:gd name="T38" fmla="*/ 0 w 155"/>
                <a:gd name="T3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5" h="168">
                  <a:moveTo>
                    <a:pt x="0" y="0"/>
                  </a:moveTo>
                  <a:lnTo>
                    <a:pt x="0" y="88"/>
                  </a:lnTo>
                  <a:lnTo>
                    <a:pt x="0" y="88"/>
                  </a:lnTo>
                  <a:lnTo>
                    <a:pt x="26" y="96"/>
                  </a:lnTo>
                  <a:lnTo>
                    <a:pt x="46" y="117"/>
                  </a:lnTo>
                  <a:lnTo>
                    <a:pt x="63" y="138"/>
                  </a:lnTo>
                  <a:lnTo>
                    <a:pt x="67" y="168"/>
                  </a:lnTo>
                  <a:lnTo>
                    <a:pt x="155" y="151"/>
                  </a:lnTo>
                  <a:lnTo>
                    <a:pt x="155" y="151"/>
                  </a:lnTo>
                  <a:lnTo>
                    <a:pt x="147" y="121"/>
                  </a:lnTo>
                  <a:lnTo>
                    <a:pt x="139" y="96"/>
                  </a:lnTo>
                  <a:lnTo>
                    <a:pt x="122" y="71"/>
                  </a:lnTo>
                  <a:lnTo>
                    <a:pt x="101" y="50"/>
                  </a:lnTo>
                  <a:lnTo>
                    <a:pt x="80" y="29"/>
                  </a:lnTo>
                  <a:lnTo>
                    <a:pt x="55" y="17"/>
                  </a:lnTo>
                  <a:lnTo>
                    <a:pt x="30" y="8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C05D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29" name="Freeform 10"/>
            <p:cNvSpPr>
              <a:spLocks/>
            </p:cNvSpPr>
            <p:nvPr/>
          </p:nvSpPr>
          <p:spPr bwMode="auto">
            <a:xfrm>
              <a:off x="4645" y="1165"/>
              <a:ext cx="155" cy="168"/>
            </a:xfrm>
            <a:custGeom>
              <a:avLst/>
              <a:gdLst>
                <a:gd name="T0" fmla="*/ 0 w 155"/>
                <a:gd name="T1" fmla="*/ 0 h 168"/>
                <a:gd name="T2" fmla="*/ 0 w 155"/>
                <a:gd name="T3" fmla="*/ 88 h 168"/>
                <a:gd name="T4" fmla="*/ 0 w 155"/>
                <a:gd name="T5" fmla="*/ 88 h 168"/>
                <a:gd name="T6" fmla="*/ 26 w 155"/>
                <a:gd name="T7" fmla="*/ 96 h 168"/>
                <a:gd name="T8" fmla="*/ 46 w 155"/>
                <a:gd name="T9" fmla="*/ 117 h 168"/>
                <a:gd name="T10" fmla="*/ 63 w 155"/>
                <a:gd name="T11" fmla="*/ 138 h 168"/>
                <a:gd name="T12" fmla="*/ 67 w 155"/>
                <a:gd name="T13" fmla="*/ 168 h 168"/>
                <a:gd name="T14" fmla="*/ 155 w 155"/>
                <a:gd name="T15" fmla="*/ 151 h 168"/>
                <a:gd name="T16" fmla="*/ 155 w 155"/>
                <a:gd name="T17" fmla="*/ 151 h 168"/>
                <a:gd name="T18" fmla="*/ 147 w 155"/>
                <a:gd name="T19" fmla="*/ 121 h 168"/>
                <a:gd name="T20" fmla="*/ 139 w 155"/>
                <a:gd name="T21" fmla="*/ 96 h 168"/>
                <a:gd name="T22" fmla="*/ 122 w 155"/>
                <a:gd name="T23" fmla="*/ 71 h 168"/>
                <a:gd name="T24" fmla="*/ 101 w 155"/>
                <a:gd name="T25" fmla="*/ 50 h 168"/>
                <a:gd name="T26" fmla="*/ 80 w 155"/>
                <a:gd name="T27" fmla="*/ 29 h 168"/>
                <a:gd name="T28" fmla="*/ 55 w 155"/>
                <a:gd name="T29" fmla="*/ 17 h 168"/>
                <a:gd name="T30" fmla="*/ 30 w 155"/>
                <a:gd name="T31" fmla="*/ 8 h 168"/>
                <a:gd name="T32" fmla="*/ 0 w 155"/>
                <a:gd name="T33" fmla="*/ 0 h 168"/>
                <a:gd name="T34" fmla="*/ 0 w 155"/>
                <a:gd name="T35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5" h="168">
                  <a:moveTo>
                    <a:pt x="0" y="0"/>
                  </a:moveTo>
                  <a:lnTo>
                    <a:pt x="0" y="88"/>
                  </a:lnTo>
                  <a:lnTo>
                    <a:pt x="0" y="88"/>
                  </a:lnTo>
                  <a:lnTo>
                    <a:pt x="26" y="96"/>
                  </a:lnTo>
                  <a:lnTo>
                    <a:pt x="46" y="117"/>
                  </a:lnTo>
                  <a:lnTo>
                    <a:pt x="63" y="138"/>
                  </a:lnTo>
                  <a:lnTo>
                    <a:pt x="67" y="168"/>
                  </a:lnTo>
                  <a:lnTo>
                    <a:pt x="155" y="151"/>
                  </a:lnTo>
                  <a:lnTo>
                    <a:pt x="155" y="151"/>
                  </a:lnTo>
                  <a:lnTo>
                    <a:pt x="147" y="121"/>
                  </a:lnTo>
                  <a:lnTo>
                    <a:pt x="139" y="96"/>
                  </a:lnTo>
                  <a:lnTo>
                    <a:pt x="122" y="71"/>
                  </a:lnTo>
                  <a:lnTo>
                    <a:pt x="101" y="50"/>
                  </a:lnTo>
                  <a:lnTo>
                    <a:pt x="80" y="29"/>
                  </a:lnTo>
                  <a:lnTo>
                    <a:pt x="55" y="17"/>
                  </a:lnTo>
                  <a:lnTo>
                    <a:pt x="30" y="8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31" name="Line 11"/>
            <p:cNvSpPr>
              <a:spLocks noChangeShapeType="1"/>
            </p:cNvSpPr>
            <p:nvPr/>
          </p:nvSpPr>
          <p:spPr bwMode="auto">
            <a:xfrm>
              <a:off x="4645" y="1165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</p:grpSp>
      <p:sp>
        <p:nvSpPr>
          <p:cNvPr id="32" name="מלבן 31"/>
          <p:cNvSpPr/>
          <p:nvPr/>
        </p:nvSpPr>
        <p:spPr>
          <a:xfrm>
            <a:off x="6604156" y="1943979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1"/>
            <a:r>
              <a:rPr lang="ar" b="1" i="0" u="none" baseline="0">
                <a:solidFill>
                  <a:schemeClr val="accent2">
                    <a:lumMod val="75000"/>
                  </a:schemeClr>
                </a:solidFill>
              </a:rPr>
              <a:t>15</a:t>
            </a:r>
            <a:endParaRPr lang="a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كيف يمكن أن نقيس هذا؟ - النبض</a:t>
            </a:r>
            <a:endParaRPr lang="ar" dirty="0"/>
          </a:p>
        </p:txBody>
      </p:sp>
      <p:sp>
        <p:nvSpPr>
          <p:cNvPr id="30" name="TextBox 29"/>
          <p:cNvSpPr txBox="1"/>
          <p:nvPr/>
        </p:nvSpPr>
        <p:spPr>
          <a:xfrm>
            <a:off x="552894" y="4287302"/>
            <a:ext cx="8202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ar" sz="2000" dirty="0"/>
          </a:p>
          <a:p>
            <a:pPr algn="r" rtl="1"/>
            <a:endParaRPr lang="ar" sz="2000" dirty="0"/>
          </a:p>
        </p:txBody>
      </p:sp>
      <p:grpSp>
        <p:nvGrpSpPr>
          <p:cNvPr id="3" name="קבוצה 2"/>
          <p:cNvGrpSpPr/>
          <p:nvPr/>
        </p:nvGrpSpPr>
        <p:grpSpPr>
          <a:xfrm>
            <a:off x="3844993" y="1090684"/>
            <a:ext cx="1848128" cy="2856924"/>
            <a:chOff x="3844993" y="1090684"/>
            <a:chExt cx="1848128" cy="2856924"/>
          </a:xfrm>
        </p:grpSpPr>
        <p:pic>
          <p:nvPicPr>
            <p:cNvPr id="19" name="תמונה 18"/>
            <p:cNvPicPr>
              <a:picLocks noChangeAspect="1"/>
            </p:cNvPicPr>
            <p:nvPr/>
          </p:nvPicPr>
          <p:blipFill>
            <a:blip r:embed="rId3" cstate="email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GlowDiffused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844993" y="1090684"/>
              <a:ext cx="1848128" cy="2856924"/>
            </a:xfrm>
            <a:prstGeom prst="rect">
              <a:avLst/>
            </a:prstGeom>
          </p:spPr>
        </p:pic>
        <p:sp>
          <p:nvSpPr>
            <p:cNvPr id="33" name="Hexagon 23"/>
            <p:cNvSpPr/>
            <p:nvPr/>
          </p:nvSpPr>
          <p:spPr>
            <a:xfrm>
              <a:off x="4912403" y="1803247"/>
              <a:ext cx="108000" cy="10800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ar"/>
            </a:p>
          </p:txBody>
        </p:sp>
        <p:sp>
          <p:nvSpPr>
            <p:cNvPr id="34" name="Hexagon 23"/>
            <p:cNvSpPr/>
            <p:nvPr/>
          </p:nvSpPr>
          <p:spPr>
            <a:xfrm>
              <a:off x="3993648" y="2555687"/>
              <a:ext cx="108000" cy="10800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ar"/>
            </a:p>
          </p:txBody>
        </p:sp>
      </p:grpSp>
      <p:pic>
        <p:nvPicPr>
          <p:cNvPr id="38" name="תמונה 3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34575" y="1716575"/>
            <a:ext cx="1530350" cy="1758950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552894" y="4348774"/>
            <a:ext cx="83140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 fontAlgn="base"/>
            <a:r>
              <a:rPr lang="ar" b="0" i="0" u="none" baseline="0" dirty="0"/>
              <a:t>نضع أصبع الوسطى والسبابة على:</a:t>
            </a:r>
          </a:p>
          <a:p>
            <a:pPr marL="342900" indent="-166688" algn="r" rtl="1" fontAlgn="base">
              <a:buClr>
                <a:srgbClr val="D52E1E"/>
              </a:buClr>
              <a:buFont typeface="Arial" panose="020B0604020202020204" pitchFamily="34" charset="0"/>
              <a:buChar char="•"/>
            </a:pPr>
            <a:r>
              <a:rPr lang="ar" b="0" i="0" u="none" baseline="0" dirty="0"/>
              <a:t>جانب العنق بجانب الحنجرة (الشريان السباتي)</a:t>
            </a:r>
            <a:endParaRPr lang="ar" dirty="0"/>
          </a:p>
          <a:p>
            <a:pPr algn="r" rtl="1" fontAlgn="base"/>
            <a:r>
              <a:rPr lang="ar" b="0" i="0" u="none" baseline="0" dirty="0"/>
              <a:t>      </a:t>
            </a:r>
            <a:r>
              <a:rPr lang="ar" b="0" i="0" u="none" baseline="0" dirty="0">
                <a:solidFill>
                  <a:srgbClr val="FF0000"/>
                </a:solidFill>
              </a:rPr>
              <a:t>أو</a:t>
            </a:r>
            <a:r>
              <a:rPr lang="ar" b="0" i="0" u="none" baseline="0" dirty="0"/>
              <a:t> </a:t>
            </a:r>
          </a:p>
          <a:p>
            <a:pPr marL="342900" indent="-166688" algn="r" rtl="1" fontAlgn="base">
              <a:buClr>
                <a:srgbClr val="D52E1E"/>
              </a:buClr>
              <a:buFont typeface="Arial" panose="020B0604020202020204" pitchFamily="34" charset="0"/>
              <a:buChar char="•"/>
            </a:pPr>
            <a:r>
              <a:rPr lang="ar" b="0" i="0" u="none" baseline="0" dirty="0"/>
              <a:t>الجزء الخارجي لقاعدة راحة اليد، تقريبًا 3-2 سم تحت الإبهام (الشريان الكعبري) </a:t>
            </a:r>
          </a:p>
          <a:p>
            <a:pPr algn="r" rtl="1" fontAlgn="base"/>
            <a:r>
              <a:rPr lang="ar" b="0" i="0" u="none" baseline="0" dirty="0"/>
              <a:t>نقوم بعد النبضات المحسوسة لمدة 15 ثانية ونضرب في 4 لكي نحصل على النبضات في الدقيقة.</a:t>
            </a:r>
            <a:endParaRPr lang="ar" dirty="0"/>
          </a:p>
        </p:txBody>
      </p:sp>
    </p:spTree>
    <p:extLst>
      <p:ext uri="{BB962C8B-B14F-4D97-AF65-F5344CB8AC3E}">
        <p14:creationId xmlns:p14="http://schemas.microsoft.com/office/powerpoint/2010/main" val="1446741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תמונה 36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GlowDiffused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2872" y="1090684"/>
            <a:ext cx="1848128" cy="2856924"/>
          </a:xfrm>
          <a:prstGeom prst="rect">
            <a:avLst/>
          </a:prstGeom>
        </p:spPr>
      </p:pic>
      <p:sp>
        <p:nvSpPr>
          <p:cNvPr id="20" name="Down Arrow 11"/>
          <p:cNvSpPr/>
          <p:nvPr/>
        </p:nvSpPr>
        <p:spPr>
          <a:xfrm>
            <a:off x="6443994" y="2609687"/>
            <a:ext cx="828842" cy="105369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" sz="1400" b="1" i="0" u="none" baseline="0">
                <a:solidFill>
                  <a:schemeClr val="accent2">
                    <a:lumMod val="75000"/>
                  </a:schemeClr>
                </a:solidFill>
              </a:rPr>
              <a:t>X4</a:t>
            </a:r>
            <a:endParaRPr lang="ar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51401" y="3542214"/>
            <a:ext cx="20140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" b="0" i="0" u="sng" baseline="0" dirty="0">
                <a:solidFill>
                  <a:schemeClr val="accent2">
                    <a:lumMod val="75000"/>
                  </a:schemeClr>
                </a:solidFill>
              </a:rPr>
              <a:t>____________</a:t>
            </a:r>
          </a:p>
          <a:p>
            <a:pPr algn="ctr" rtl="1"/>
            <a:r>
              <a:rPr lang="ar" b="0" i="0" u="none" baseline="0" dirty="0">
                <a:solidFill>
                  <a:schemeClr val="accent2">
                    <a:lumMod val="75000"/>
                  </a:schemeClr>
                </a:solidFill>
              </a:rPr>
              <a:t>نبض لمدة دقيقة</a:t>
            </a:r>
            <a:endParaRPr lang="ar" dirty="0">
              <a:solidFill>
                <a:schemeClr val="accent2">
                  <a:lumMod val="75000"/>
                </a:schemeClr>
              </a:solidFill>
            </a:endParaRPr>
          </a:p>
          <a:p>
            <a:pPr algn="r" rtl="1"/>
            <a:endParaRPr lang="ar" u="sng" dirty="0">
              <a:solidFill>
                <a:schemeClr val="accent2">
                  <a:lumMod val="75000"/>
                </a:schemeClr>
              </a:solidFill>
            </a:endParaRPr>
          </a:p>
          <a:p>
            <a:pPr algn="r" rtl="1"/>
            <a:r>
              <a:rPr lang="ar" b="0" i="0" u="none" baseline="0" dirty="0">
                <a:solidFill>
                  <a:schemeClr val="accent2">
                    <a:lumMod val="75000"/>
                  </a:schemeClr>
                </a:solidFill>
              </a:rPr>
              <a:t>                    </a:t>
            </a:r>
            <a:endParaRPr lang="ar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22" name="Group 4"/>
          <p:cNvGrpSpPr>
            <a:grpSpLocks noChangeAspect="1"/>
          </p:cNvGrpSpPr>
          <p:nvPr/>
        </p:nvGrpSpPr>
        <p:grpSpPr bwMode="auto">
          <a:xfrm>
            <a:off x="6475237" y="1566089"/>
            <a:ext cx="798286" cy="932735"/>
            <a:chOff x="4352" y="943"/>
            <a:chExt cx="570" cy="666"/>
          </a:xfrm>
        </p:grpSpPr>
        <p:sp>
          <p:nvSpPr>
            <p:cNvPr id="23" name="AutoShape 3"/>
            <p:cNvSpPr>
              <a:spLocks noChangeAspect="1" noChangeArrowheads="1" noTextEdit="1"/>
            </p:cNvSpPr>
            <p:nvPr/>
          </p:nvSpPr>
          <p:spPr bwMode="auto">
            <a:xfrm>
              <a:off x="4352" y="943"/>
              <a:ext cx="570" cy="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24" name="Freeform 5"/>
            <p:cNvSpPr>
              <a:spLocks noEditPoints="1"/>
            </p:cNvSpPr>
            <p:nvPr/>
          </p:nvSpPr>
          <p:spPr bwMode="auto">
            <a:xfrm>
              <a:off x="4352" y="943"/>
              <a:ext cx="570" cy="666"/>
            </a:xfrm>
            <a:custGeom>
              <a:avLst/>
              <a:gdLst>
                <a:gd name="T0" fmla="*/ 432 w 570"/>
                <a:gd name="T1" fmla="*/ 155 h 666"/>
                <a:gd name="T2" fmla="*/ 348 w 570"/>
                <a:gd name="T3" fmla="*/ 121 h 666"/>
                <a:gd name="T4" fmla="*/ 394 w 570"/>
                <a:gd name="T5" fmla="*/ 0 h 666"/>
                <a:gd name="T6" fmla="*/ 260 w 570"/>
                <a:gd name="T7" fmla="*/ 75 h 666"/>
                <a:gd name="T8" fmla="*/ 235 w 570"/>
                <a:gd name="T9" fmla="*/ 113 h 666"/>
                <a:gd name="T10" fmla="*/ 113 w 570"/>
                <a:gd name="T11" fmla="*/ 163 h 666"/>
                <a:gd name="T12" fmla="*/ 21 w 570"/>
                <a:gd name="T13" fmla="*/ 285 h 666"/>
                <a:gd name="T14" fmla="*/ 0 w 570"/>
                <a:gd name="T15" fmla="*/ 360 h 666"/>
                <a:gd name="T16" fmla="*/ 0 w 570"/>
                <a:gd name="T17" fmla="*/ 415 h 666"/>
                <a:gd name="T18" fmla="*/ 21 w 570"/>
                <a:gd name="T19" fmla="*/ 494 h 666"/>
                <a:gd name="T20" fmla="*/ 63 w 570"/>
                <a:gd name="T21" fmla="*/ 565 h 666"/>
                <a:gd name="T22" fmla="*/ 122 w 570"/>
                <a:gd name="T23" fmla="*/ 620 h 666"/>
                <a:gd name="T24" fmla="*/ 197 w 570"/>
                <a:gd name="T25" fmla="*/ 653 h 666"/>
                <a:gd name="T26" fmla="*/ 277 w 570"/>
                <a:gd name="T27" fmla="*/ 666 h 666"/>
                <a:gd name="T28" fmla="*/ 335 w 570"/>
                <a:gd name="T29" fmla="*/ 662 h 666"/>
                <a:gd name="T30" fmla="*/ 411 w 570"/>
                <a:gd name="T31" fmla="*/ 632 h 666"/>
                <a:gd name="T32" fmla="*/ 474 w 570"/>
                <a:gd name="T33" fmla="*/ 586 h 666"/>
                <a:gd name="T34" fmla="*/ 524 w 570"/>
                <a:gd name="T35" fmla="*/ 519 h 666"/>
                <a:gd name="T36" fmla="*/ 549 w 570"/>
                <a:gd name="T37" fmla="*/ 444 h 666"/>
                <a:gd name="T38" fmla="*/ 557 w 570"/>
                <a:gd name="T39" fmla="*/ 390 h 666"/>
                <a:gd name="T40" fmla="*/ 536 w 570"/>
                <a:gd name="T41" fmla="*/ 281 h 666"/>
                <a:gd name="T42" fmla="*/ 289 w 570"/>
                <a:gd name="T43" fmla="*/ 612 h 666"/>
                <a:gd name="T44" fmla="*/ 277 w 570"/>
                <a:gd name="T45" fmla="*/ 616 h 666"/>
                <a:gd name="T46" fmla="*/ 193 w 570"/>
                <a:gd name="T47" fmla="*/ 599 h 666"/>
                <a:gd name="T48" fmla="*/ 126 w 570"/>
                <a:gd name="T49" fmla="*/ 553 h 666"/>
                <a:gd name="T50" fmla="*/ 134 w 570"/>
                <a:gd name="T51" fmla="*/ 540 h 666"/>
                <a:gd name="T52" fmla="*/ 122 w 570"/>
                <a:gd name="T53" fmla="*/ 524 h 666"/>
                <a:gd name="T54" fmla="*/ 109 w 570"/>
                <a:gd name="T55" fmla="*/ 524 h 666"/>
                <a:gd name="T56" fmla="*/ 80 w 570"/>
                <a:gd name="T57" fmla="*/ 498 h 666"/>
                <a:gd name="T58" fmla="*/ 50 w 570"/>
                <a:gd name="T59" fmla="*/ 390 h 666"/>
                <a:gd name="T60" fmla="*/ 54 w 570"/>
                <a:gd name="T61" fmla="*/ 377 h 666"/>
                <a:gd name="T62" fmla="*/ 71 w 570"/>
                <a:gd name="T63" fmla="*/ 302 h 666"/>
                <a:gd name="T64" fmla="*/ 113 w 570"/>
                <a:gd name="T65" fmla="*/ 235 h 666"/>
                <a:gd name="T66" fmla="*/ 126 w 570"/>
                <a:gd name="T67" fmla="*/ 243 h 666"/>
                <a:gd name="T68" fmla="*/ 143 w 570"/>
                <a:gd name="T69" fmla="*/ 230 h 666"/>
                <a:gd name="T70" fmla="*/ 143 w 570"/>
                <a:gd name="T71" fmla="*/ 218 h 666"/>
                <a:gd name="T72" fmla="*/ 168 w 570"/>
                <a:gd name="T73" fmla="*/ 193 h 666"/>
                <a:gd name="T74" fmla="*/ 277 w 570"/>
                <a:gd name="T75" fmla="*/ 163 h 666"/>
                <a:gd name="T76" fmla="*/ 289 w 570"/>
                <a:gd name="T77" fmla="*/ 163 h 666"/>
                <a:gd name="T78" fmla="*/ 356 w 570"/>
                <a:gd name="T79" fmla="*/ 176 h 666"/>
                <a:gd name="T80" fmla="*/ 415 w 570"/>
                <a:gd name="T81" fmla="*/ 209 h 666"/>
                <a:gd name="T82" fmla="*/ 411 w 570"/>
                <a:gd name="T83" fmla="*/ 226 h 666"/>
                <a:gd name="T84" fmla="*/ 428 w 570"/>
                <a:gd name="T85" fmla="*/ 239 h 666"/>
                <a:gd name="T86" fmla="*/ 440 w 570"/>
                <a:gd name="T87" fmla="*/ 235 h 666"/>
                <a:gd name="T88" fmla="*/ 486 w 570"/>
                <a:gd name="T89" fmla="*/ 297 h 666"/>
                <a:gd name="T90" fmla="*/ 448 w 570"/>
                <a:gd name="T91" fmla="*/ 377 h 666"/>
                <a:gd name="T92" fmla="*/ 503 w 570"/>
                <a:gd name="T93" fmla="*/ 390 h 666"/>
                <a:gd name="T94" fmla="*/ 482 w 570"/>
                <a:gd name="T95" fmla="*/ 482 h 666"/>
                <a:gd name="T96" fmla="*/ 457 w 570"/>
                <a:gd name="T97" fmla="*/ 503 h 666"/>
                <a:gd name="T98" fmla="*/ 444 w 570"/>
                <a:gd name="T99" fmla="*/ 511 h 666"/>
                <a:gd name="T100" fmla="*/ 440 w 570"/>
                <a:gd name="T101" fmla="*/ 524 h 666"/>
                <a:gd name="T102" fmla="*/ 448 w 570"/>
                <a:gd name="T103" fmla="*/ 536 h 666"/>
                <a:gd name="T104" fmla="*/ 335 w 570"/>
                <a:gd name="T105" fmla="*/ 607 h 666"/>
                <a:gd name="T106" fmla="*/ 289 w 570"/>
                <a:gd name="T107" fmla="*/ 612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70" h="666">
                  <a:moveTo>
                    <a:pt x="570" y="209"/>
                  </a:moveTo>
                  <a:lnTo>
                    <a:pt x="486" y="109"/>
                  </a:lnTo>
                  <a:lnTo>
                    <a:pt x="432" y="155"/>
                  </a:lnTo>
                  <a:lnTo>
                    <a:pt x="432" y="155"/>
                  </a:lnTo>
                  <a:lnTo>
                    <a:pt x="390" y="134"/>
                  </a:lnTo>
                  <a:lnTo>
                    <a:pt x="348" y="121"/>
                  </a:lnTo>
                  <a:lnTo>
                    <a:pt x="348" y="75"/>
                  </a:lnTo>
                  <a:lnTo>
                    <a:pt x="394" y="75"/>
                  </a:lnTo>
                  <a:lnTo>
                    <a:pt x="394" y="0"/>
                  </a:lnTo>
                  <a:lnTo>
                    <a:pt x="210" y="0"/>
                  </a:lnTo>
                  <a:lnTo>
                    <a:pt x="210" y="75"/>
                  </a:lnTo>
                  <a:lnTo>
                    <a:pt x="260" y="75"/>
                  </a:lnTo>
                  <a:lnTo>
                    <a:pt x="260" y="113"/>
                  </a:lnTo>
                  <a:lnTo>
                    <a:pt x="260" y="113"/>
                  </a:lnTo>
                  <a:lnTo>
                    <a:pt x="235" y="113"/>
                  </a:lnTo>
                  <a:lnTo>
                    <a:pt x="205" y="121"/>
                  </a:lnTo>
                  <a:lnTo>
                    <a:pt x="159" y="138"/>
                  </a:lnTo>
                  <a:lnTo>
                    <a:pt x="113" y="163"/>
                  </a:lnTo>
                  <a:lnTo>
                    <a:pt x="75" y="197"/>
                  </a:lnTo>
                  <a:lnTo>
                    <a:pt x="42" y="239"/>
                  </a:lnTo>
                  <a:lnTo>
                    <a:pt x="21" y="285"/>
                  </a:lnTo>
                  <a:lnTo>
                    <a:pt x="13" y="310"/>
                  </a:lnTo>
                  <a:lnTo>
                    <a:pt x="4" y="335"/>
                  </a:lnTo>
                  <a:lnTo>
                    <a:pt x="0" y="360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0" y="415"/>
                  </a:lnTo>
                  <a:lnTo>
                    <a:pt x="4" y="444"/>
                  </a:lnTo>
                  <a:lnTo>
                    <a:pt x="13" y="469"/>
                  </a:lnTo>
                  <a:lnTo>
                    <a:pt x="21" y="494"/>
                  </a:lnTo>
                  <a:lnTo>
                    <a:pt x="34" y="519"/>
                  </a:lnTo>
                  <a:lnTo>
                    <a:pt x="46" y="545"/>
                  </a:lnTo>
                  <a:lnTo>
                    <a:pt x="63" y="565"/>
                  </a:lnTo>
                  <a:lnTo>
                    <a:pt x="80" y="586"/>
                  </a:lnTo>
                  <a:lnTo>
                    <a:pt x="101" y="603"/>
                  </a:lnTo>
                  <a:lnTo>
                    <a:pt x="122" y="620"/>
                  </a:lnTo>
                  <a:lnTo>
                    <a:pt x="147" y="632"/>
                  </a:lnTo>
                  <a:lnTo>
                    <a:pt x="172" y="645"/>
                  </a:lnTo>
                  <a:lnTo>
                    <a:pt x="197" y="653"/>
                  </a:lnTo>
                  <a:lnTo>
                    <a:pt x="222" y="662"/>
                  </a:lnTo>
                  <a:lnTo>
                    <a:pt x="251" y="666"/>
                  </a:lnTo>
                  <a:lnTo>
                    <a:pt x="277" y="666"/>
                  </a:lnTo>
                  <a:lnTo>
                    <a:pt x="277" y="666"/>
                  </a:lnTo>
                  <a:lnTo>
                    <a:pt x="306" y="666"/>
                  </a:lnTo>
                  <a:lnTo>
                    <a:pt x="335" y="662"/>
                  </a:lnTo>
                  <a:lnTo>
                    <a:pt x="360" y="653"/>
                  </a:lnTo>
                  <a:lnTo>
                    <a:pt x="386" y="645"/>
                  </a:lnTo>
                  <a:lnTo>
                    <a:pt x="411" y="632"/>
                  </a:lnTo>
                  <a:lnTo>
                    <a:pt x="432" y="620"/>
                  </a:lnTo>
                  <a:lnTo>
                    <a:pt x="453" y="603"/>
                  </a:lnTo>
                  <a:lnTo>
                    <a:pt x="474" y="586"/>
                  </a:lnTo>
                  <a:lnTo>
                    <a:pt x="490" y="565"/>
                  </a:lnTo>
                  <a:lnTo>
                    <a:pt x="507" y="545"/>
                  </a:lnTo>
                  <a:lnTo>
                    <a:pt x="524" y="519"/>
                  </a:lnTo>
                  <a:lnTo>
                    <a:pt x="532" y="494"/>
                  </a:lnTo>
                  <a:lnTo>
                    <a:pt x="545" y="469"/>
                  </a:lnTo>
                  <a:lnTo>
                    <a:pt x="549" y="444"/>
                  </a:lnTo>
                  <a:lnTo>
                    <a:pt x="553" y="415"/>
                  </a:lnTo>
                  <a:lnTo>
                    <a:pt x="557" y="390"/>
                  </a:lnTo>
                  <a:lnTo>
                    <a:pt x="557" y="390"/>
                  </a:lnTo>
                  <a:lnTo>
                    <a:pt x="553" y="352"/>
                  </a:lnTo>
                  <a:lnTo>
                    <a:pt x="545" y="314"/>
                  </a:lnTo>
                  <a:lnTo>
                    <a:pt x="536" y="281"/>
                  </a:lnTo>
                  <a:lnTo>
                    <a:pt x="520" y="251"/>
                  </a:lnTo>
                  <a:lnTo>
                    <a:pt x="570" y="209"/>
                  </a:lnTo>
                  <a:close/>
                  <a:moveTo>
                    <a:pt x="289" y="612"/>
                  </a:moveTo>
                  <a:lnTo>
                    <a:pt x="289" y="549"/>
                  </a:lnTo>
                  <a:lnTo>
                    <a:pt x="277" y="549"/>
                  </a:lnTo>
                  <a:lnTo>
                    <a:pt x="277" y="616"/>
                  </a:lnTo>
                  <a:lnTo>
                    <a:pt x="277" y="616"/>
                  </a:lnTo>
                  <a:lnTo>
                    <a:pt x="235" y="612"/>
                  </a:lnTo>
                  <a:lnTo>
                    <a:pt x="193" y="599"/>
                  </a:lnTo>
                  <a:lnTo>
                    <a:pt x="159" y="578"/>
                  </a:lnTo>
                  <a:lnTo>
                    <a:pt x="126" y="553"/>
                  </a:lnTo>
                  <a:lnTo>
                    <a:pt x="126" y="553"/>
                  </a:lnTo>
                  <a:lnTo>
                    <a:pt x="130" y="549"/>
                  </a:lnTo>
                  <a:lnTo>
                    <a:pt x="134" y="540"/>
                  </a:lnTo>
                  <a:lnTo>
                    <a:pt x="134" y="540"/>
                  </a:lnTo>
                  <a:lnTo>
                    <a:pt x="130" y="532"/>
                  </a:lnTo>
                  <a:lnTo>
                    <a:pt x="130" y="528"/>
                  </a:lnTo>
                  <a:lnTo>
                    <a:pt x="122" y="524"/>
                  </a:lnTo>
                  <a:lnTo>
                    <a:pt x="117" y="524"/>
                  </a:lnTo>
                  <a:lnTo>
                    <a:pt x="117" y="524"/>
                  </a:lnTo>
                  <a:lnTo>
                    <a:pt x="109" y="524"/>
                  </a:lnTo>
                  <a:lnTo>
                    <a:pt x="101" y="528"/>
                  </a:lnTo>
                  <a:lnTo>
                    <a:pt x="101" y="528"/>
                  </a:lnTo>
                  <a:lnTo>
                    <a:pt x="80" y="498"/>
                  </a:lnTo>
                  <a:lnTo>
                    <a:pt x="67" y="465"/>
                  </a:lnTo>
                  <a:lnTo>
                    <a:pt x="54" y="427"/>
                  </a:lnTo>
                  <a:lnTo>
                    <a:pt x="50" y="390"/>
                  </a:lnTo>
                  <a:lnTo>
                    <a:pt x="109" y="390"/>
                  </a:lnTo>
                  <a:lnTo>
                    <a:pt x="109" y="377"/>
                  </a:lnTo>
                  <a:lnTo>
                    <a:pt x="54" y="377"/>
                  </a:lnTo>
                  <a:lnTo>
                    <a:pt x="54" y="377"/>
                  </a:lnTo>
                  <a:lnTo>
                    <a:pt x="59" y="339"/>
                  </a:lnTo>
                  <a:lnTo>
                    <a:pt x="71" y="302"/>
                  </a:lnTo>
                  <a:lnTo>
                    <a:pt x="88" y="264"/>
                  </a:lnTo>
                  <a:lnTo>
                    <a:pt x="113" y="235"/>
                  </a:lnTo>
                  <a:lnTo>
                    <a:pt x="113" y="235"/>
                  </a:lnTo>
                  <a:lnTo>
                    <a:pt x="117" y="239"/>
                  </a:lnTo>
                  <a:lnTo>
                    <a:pt x="126" y="243"/>
                  </a:lnTo>
                  <a:lnTo>
                    <a:pt x="126" y="243"/>
                  </a:lnTo>
                  <a:lnTo>
                    <a:pt x="134" y="239"/>
                  </a:lnTo>
                  <a:lnTo>
                    <a:pt x="138" y="235"/>
                  </a:lnTo>
                  <a:lnTo>
                    <a:pt x="143" y="230"/>
                  </a:lnTo>
                  <a:lnTo>
                    <a:pt x="143" y="222"/>
                  </a:lnTo>
                  <a:lnTo>
                    <a:pt x="143" y="222"/>
                  </a:lnTo>
                  <a:lnTo>
                    <a:pt x="143" y="218"/>
                  </a:lnTo>
                  <a:lnTo>
                    <a:pt x="138" y="209"/>
                  </a:lnTo>
                  <a:lnTo>
                    <a:pt x="138" y="209"/>
                  </a:lnTo>
                  <a:lnTo>
                    <a:pt x="168" y="193"/>
                  </a:lnTo>
                  <a:lnTo>
                    <a:pt x="201" y="176"/>
                  </a:lnTo>
                  <a:lnTo>
                    <a:pt x="239" y="168"/>
                  </a:lnTo>
                  <a:lnTo>
                    <a:pt x="277" y="163"/>
                  </a:lnTo>
                  <a:lnTo>
                    <a:pt x="277" y="239"/>
                  </a:lnTo>
                  <a:lnTo>
                    <a:pt x="289" y="239"/>
                  </a:lnTo>
                  <a:lnTo>
                    <a:pt x="289" y="163"/>
                  </a:lnTo>
                  <a:lnTo>
                    <a:pt x="289" y="163"/>
                  </a:lnTo>
                  <a:lnTo>
                    <a:pt x="323" y="168"/>
                  </a:lnTo>
                  <a:lnTo>
                    <a:pt x="356" y="176"/>
                  </a:lnTo>
                  <a:lnTo>
                    <a:pt x="386" y="193"/>
                  </a:lnTo>
                  <a:lnTo>
                    <a:pt x="415" y="209"/>
                  </a:lnTo>
                  <a:lnTo>
                    <a:pt x="415" y="209"/>
                  </a:lnTo>
                  <a:lnTo>
                    <a:pt x="411" y="222"/>
                  </a:lnTo>
                  <a:lnTo>
                    <a:pt x="411" y="222"/>
                  </a:lnTo>
                  <a:lnTo>
                    <a:pt x="411" y="226"/>
                  </a:lnTo>
                  <a:lnTo>
                    <a:pt x="415" y="235"/>
                  </a:lnTo>
                  <a:lnTo>
                    <a:pt x="423" y="239"/>
                  </a:lnTo>
                  <a:lnTo>
                    <a:pt x="428" y="239"/>
                  </a:lnTo>
                  <a:lnTo>
                    <a:pt x="428" y="239"/>
                  </a:lnTo>
                  <a:lnTo>
                    <a:pt x="436" y="239"/>
                  </a:lnTo>
                  <a:lnTo>
                    <a:pt x="440" y="235"/>
                  </a:lnTo>
                  <a:lnTo>
                    <a:pt x="440" y="235"/>
                  </a:lnTo>
                  <a:lnTo>
                    <a:pt x="465" y="264"/>
                  </a:lnTo>
                  <a:lnTo>
                    <a:pt x="486" y="297"/>
                  </a:lnTo>
                  <a:lnTo>
                    <a:pt x="499" y="335"/>
                  </a:lnTo>
                  <a:lnTo>
                    <a:pt x="503" y="377"/>
                  </a:lnTo>
                  <a:lnTo>
                    <a:pt x="448" y="377"/>
                  </a:lnTo>
                  <a:lnTo>
                    <a:pt x="448" y="390"/>
                  </a:lnTo>
                  <a:lnTo>
                    <a:pt x="503" y="390"/>
                  </a:lnTo>
                  <a:lnTo>
                    <a:pt x="503" y="390"/>
                  </a:lnTo>
                  <a:lnTo>
                    <a:pt x="503" y="419"/>
                  </a:lnTo>
                  <a:lnTo>
                    <a:pt x="495" y="452"/>
                  </a:lnTo>
                  <a:lnTo>
                    <a:pt x="482" y="482"/>
                  </a:lnTo>
                  <a:lnTo>
                    <a:pt x="469" y="507"/>
                  </a:lnTo>
                  <a:lnTo>
                    <a:pt x="469" y="507"/>
                  </a:lnTo>
                  <a:lnTo>
                    <a:pt x="457" y="503"/>
                  </a:lnTo>
                  <a:lnTo>
                    <a:pt x="457" y="503"/>
                  </a:lnTo>
                  <a:lnTo>
                    <a:pt x="453" y="507"/>
                  </a:lnTo>
                  <a:lnTo>
                    <a:pt x="444" y="511"/>
                  </a:lnTo>
                  <a:lnTo>
                    <a:pt x="440" y="515"/>
                  </a:lnTo>
                  <a:lnTo>
                    <a:pt x="440" y="524"/>
                  </a:lnTo>
                  <a:lnTo>
                    <a:pt x="440" y="524"/>
                  </a:lnTo>
                  <a:lnTo>
                    <a:pt x="444" y="532"/>
                  </a:lnTo>
                  <a:lnTo>
                    <a:pt x="448" y="536"/>
                  </a:lnTo>
                  <a:lnTo>
                    <a:pt x="448" y="536"/>
                  </a:lnTo>
                  <a:lnTo>
                    <a:pt x="415" y="565"/>
                  </a:lnTo>
                  <a:lnTo>
                    <a:pt x="377" y="591"/>
                  </a:lnTo>
                  <a:lnTo>
                    <a:pt x="335" y="607"/>
                  </a:lnTo>
                  <a:lnTo>
                    <a:pt x="289" y="612"/>
                  </a:lnTo>
                  <a:lnTo>
                    <a:pt x="289" y="612"/>
                  </a:lnTo>
                  <a:close/>
                  <a:moveTo>
                    <a:pt x="289" y="612"/>
                  </a:moveTo>
                  <a:lnTo>
                    <a:pt x="289" y="612"/>
                  </a:lnTo>
                  <a:close/>
                </a:path>
              </a:pathLst>
            </a:custGeom>
            <a:solidFill>
              <a:srgbClr val="C05D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25" name="Freeform 6"/>
            <p:cNvSpPr>
              <a:spLocks/>
            </p:cNvSpPr>
            <p:nvPr/>
          </p:nvSpPr>
          <p:spPr bwMode="auto">
            <a:xfrm>
              <a:off x="4352" y="943"/>
              <a:ext cx="570" cy="666"/>
            </a:xfrm>
            <a:custGeom>
              <a:avLst/>
              <a:gdLst>
                <a:gd name="T0" fmla="*/ 486 w 570"/>
                <a:gd name="T1" fmla="*/ 109 h 666"/>
                <a:gd name="T2" fmla="*/ 432 w 570"/>
                <a:gd name="T3" fmla="*/ 155 h 666"/>
                <a:gd name="T4" fmla="*/ 348 w 570"/>
                <a:gd name="T5" fmla="*/ 121 h 666"/>
                <a:gd name="T6" fmla="*/ 394 w 570"/>
                <a:gd name="T7" fmla="*/ 75 h 666"/>
                <a:gd name="T8" fmla="*/ 210 w 570"/>
                <a:gd name="T9" fmla="*/ 0 h 666"/>
                <a:gd name="T10" fmla="*/ 260 w 570"/>
                <a:gd name="T11" fmla="*/ 75 h 666"/>
                <a:gd name="T12" fmla="*/ 260 w 570"/>
                <a:gd name="T13" fmla="*/ 113 h 666"/>
                <a:gd name="T14" fmla="*/ 205 w 570"/>
                <a:gd name="T15" fmla="*/ 121 h 666"/>
                <a:gd name="T16" fmla="*/ 113 w 570"/>
                <a:gd name="T17" fmla="*/ 163 h 666"/>
                <a:gd name="T18" fmla="*/ 42 w 570"/>
                <a:gd name="T19" fmla="*/ 239 h 666"/>
                <a:gd name="T20" fmla="*/ 13 w 570"/>
                <a:gd name="T21" fmla="*/ 310 h 666"/>
                <a:gd name="T22" fmla="*/ 0 w 570"/>
                <a:gd name="T23" fmla="*/ 360 h 666"/>
                <a:gd name="T24" fmla="*/ 0 w 570"/>
                <a:gd name="T25" fmla="*/ 390 h 666"/>
                <a:gd name="T26" fmla="*/ 4 w 570"/>
                <a:gd name="T27" fmla="*/ 444 h 666"/>
                <a:gd name="T28" fmla="*/ 21 w 570"/>
                <a:gd name="T29" fmla="*/ 494 h 666"/>
                <a:gd name="T30" fmla="*/ 46 w 570"/>
                <a:gd name="T31" fmla="*/ 545 h 666"/>
                <a:gd name="T32" fmla="*/ 80 w 570"/>
                <a:gd name="T33" fmla="*/ 586 h 666"/>
                <a:gd name="T34" fmla="*/ 122 w 570"/>
                <a:gd name="T35" fmla="*/ 620 h 666"/>
                <a:gd name="T36" fmla="*/ 172 w 570"/>
                <a:gd name="T37" fmla="*/ 645 h 666"/>
                <a:gd name="T38" fmla="*/ 222 w 570"/>
                <a:gd name="T39" fmla="*/ 662 h 666"/>
                <a:gd name="T40" fmla="*/ 277 w 570"/>
                <a:gd name="T41" fmla="*/ 666 h 666"/>
                <a:gd name="T42" fmla="*/ 306 w 570"/>
                <a:gd name="T43" fmla="*/ 666 h 666"/>
                <a:gd name="T44" fmla="*/ 360 w 570"/>
                <a:gd name="T45" fmla="*/ 653 h 666"/>
                <a:gd name="T46" fmla="*/ 411 w 570"/>
                <a:gd name="T47" fmla="*/ 632 h 666"/>
                <a:gd name="T48" fmla="*/ 453 w 570"/>
                <a:gd name="T49" fmla="*/ 603 h 666"/>
                <a:gd name="T50" fmla="*/ 490 w 570"/>
                <a:gd name="T51" fmla="*/ 565 h 666"/>
                <a:gd name="T52" fmla="*/ 524 w 570"/>
                <a:gd name="T53" fmla="*/ 519 h 666"/>
                <a:gd name="T54" fmla="*/ 545 w 570"/>
                <a:gd name="T55" fmla="*/ 469 h 666"/>
                <a:gd name="T56" fmla="*/ 553 w 570"/>
                <a:gd name="T57" fmla="*/ 415 h 666"/>
                <a:gd name="T58" fmla="*/ 557 w 570"/>
                <a:gd name="T59" fmla="*/ 390 h 666"/>
                <a:gd name="T60" fmla="*/ 545 w 570"/>
                <a:gd name="T61" fmla="*/ 314 h 666"/>
                <a:gd name="T62" fmla="*/ 520 w 570"/>
                <a:gd name="T63" fmla="*/ 251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70" h="666">
                  <a:moveTo>
                    <a:pt x="570" y="209"/>
                  </a:moveTo>
                  <a:lnTo>
                    <a:pt x="486" y="109"/>
                  </a:lnTo>
                  <a:lnTo>
                    <a:pt x="432" y="155"/>
                  </a:lnTo>
                  <a:lnTo>
                    <a:pt x="432" y="155"/>
                  </a:lnTo>
                  <a:lnTo>
                    <a:pt x="390" y="134"/>
                  </a:lnTo>
                  <a:lnTo>
                    <a:pt x="348" y="121"/>
                  </a:lnTo>
                  <a:lnTo>
                    <a:pt x="348" y="75"/>
                  </a:lnTo>
                  <a:lnTo>
                    <a:pt x="394" y="75"/>
                  </a:lnTo>
                  <a:lnTo>
                    <a:pt x="394" y="0"/>
                  </a:lnTo>
                  <a:lnTo>
                    <a:pt x="210" y="0"/>
                  </a:lnTo>
                  <a:lnTo>
                    <a:pt x="210" y="75"/>
                  </a:lnTo>
                  <a:lnTo>
                    <a:pt x="260" y="75"/>
                  </a:lnTo>
                  <a:lnTo>
                    <a:pt x="260" y="113"/>
                  </a:lnTo>
                  <a:lnTo>
                    <a:pt x="260" y="113"/>
                  </a:lnTo>
                  <a:lnTo>
                    <a:pt x="235" y="113"/>
                  </a:lnTo>
                  <a:lnTo>
                    <a:pt x="205" y="121"/>
                  </a:lnTo>
                  <a:lnTo>
                    <a:pt x="159" y="138"/>
                  </a:lnTo>
                  <a:lnTo>
                    <a:pt x="113" y="163"/>
                  </a:lnTo>
                  <a:lnTo>
                    <a:pt x="75" y="197"/>
                  </a:lnTo>
                  <a:lnTo>
                    <a:pt x="42" y="239"/>
                  </a:lnTo>
                  <a:lnTo>
                    <a:pt x="21" y="285"/>
                  </a:lnTo>
                  <a:lnTo>
                    <a:pt x="13" y="310"/>
                  </a:lnTo>
                  <a:lnTo>
                    <a:pt x="4" y="335"/>
                  </a:lnTo>
                  <a:lnTo>
                    <a:pt x="0" y="360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0" y="415"/>
                  </a:lnTo>
                  <a:lnTo>
                    <a:pt x="4" y="444"/>
                  </a:lnTo>
                  <a:lnTo>
                    <a:pt x="13" y="469"/>
                  </a:lnTo>
                  <a:lnTo>
                    <a:pt x="21" y="494"/>
                  </a:lnTo>
                  <a:lnTo>
                    <a:pt x="34" y="519"/>
                  </a:lnTo>
                  <a:lnTo>
                    <a:pt x="46" y="545"/>
                  </a:lnTo>
                  <a:lnTo>
                    <a:pt x="63" y="565"/>
                  </a:lnTo>
                  <a:lnTo>
                    <a:pt x="80" y="586"/>
                  </a:lnTo>
                  <a:lnTo>
                    <a:pt x="101" y="603"/>
                  </a:lnTo>
                  <a:lnTo>
                    <a:pt x="122" y="620"/>
                  </a:lnTo>
                  <a:lnTo>
                    <a:pt x="147" y="632"/>
                  </a:lnTo>
                  <a:lnTo>
                    <a:pt x="172" y="645"/>
                  </a:lnTo>
                  <a:lnTo>
                    <a:pt x="197" y="653"/>
                  </a:lnTo>
                  <a:lnTo>
                    <a:pt x="222" y="662"/>
                  </a:lnTo>
                  <a:lnTo>
                    <a:pt x="251" y="666"/>
                  </a:lnTo>
                  <a:lnTo>
                    <a:pt x="277" y="666"/>
                  </a:lnTo>
                  <a:lnTo>
                    <a:pt x="277" y="666"/>
                  </a:lnTo>
                  <a:lnTo>
                    <a:pt x="306" y="666"/>
                  </a:lnTo>
                  <a:lnTo>
                    <a:pt x="335" y="662"/>
                  </a:lnTo>
                  <a:lnTo>
                    <a:pt x="360" y="653"/>
                  </a:lnTo>
                  <a:lnTo>
                    <a:pt x="386" y="645"/>
                  </a:lnTo>
                  <a:lnTo>
                    <a:pt x="411" y="632"/>
                  </a:lnTo>
                  <a:lnTo>
                    <a:pt x="432" y="620"/>
                  </a:lnTo>
                  <a:lnTo>
                    <a:pt x="453" y="603"/>
                  </a:lnTo>
                  <a:lnTo>
                    <a:pt x="474" y="586"/>
                  </a:lnTo>
                  <a:lnTo>
                    <a:pt x="490" y="565"/>
                  </a:lnTo>
                  <a:lnTo>
                    <a:pt x="507" y="545"/>
                  </a:lnTo>
                  <a:lnTo>
                    <a:pt x="524" y="519"/>
                  </a:lnTo>
                  <a:lnTo>
                    <a:pt x="532" y="494"/>
                  </a:lnTo>
                  <a:lnTo>
                    <a:pt x="545" y="469"/>
                  </a:lnTo>
                  <a:lnTo>
                    <a:pt x="549" y="444"/>
                  </a:lnTo>
                  <a:lnTo>
                    <a:pt x="553" y="415"/>
                  </a:lnTo>
                  <a:lnTo>
                    <a:pt x="557" y="390"/>
                  </a:lnTo>
                  <a:lnTo>
                    <a:pt x="557" y="390"/>
                  </a:lnTo>
                  <a:lnTo>
                    <a:pt x="553" y="352"/>
                  </a:lnTo>
                  <a:lnTo>
                    <a:pt x="545" y="314"/>
                  </a:lnTo>
                  <a:lnTo>
                    <a:pt x="536" y="281"/>
                  </a:lnTo>
                  <a:lnTo>
                    <a:pt x="520" y="251"/>
                  </a:lnTo>
                  <a:lnTo>
                    <a:pt x="570" y="20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26" name="Freeform 7"/>
            <p:cNvSpPr>
              <a:spLocks/>
            </p:cNvSpPr>
            <p:nvPr/>
          </p:nvSpPr>
          <p:spPr bwMode="auto">
            <a:xfrm>
              <a:off x="4402" y="1106"/>
              <a:ext cx="453" cy="453"/>
            </a:xfrm>
            <a:custGeom>
              <a:avLst/>
              <a:gdLst>
                <a:gd name="T0" fmla="*/ 239 w 453"/>
                <a:gd name="T1" fmla="*/ 386 h 453"/>
                <a:gd name="T2" fmla="*/ 227 w 453"/>
                <a:gd name="T3" fmla="*/ 453 h 453"/>
                <a:gd name="T4" fmla="*/ 185 w 453"/>
                <a:gd name="T5" fmla="*/ 449 h 453"/>
                <a:gd name="T6" fmla="*/ 109 w 453"/>
                <a:gd name="T7" fmla="*/ 415 h 453"/>
                <a:gd name="T8" fmla="*/ 76 w 453"/>
                <a:gd name="T9" fmla="*/ 390 h 453"/>
                <a:gd name="T10" fmla="*/ 84 w 453"/>
                <a:gd name="T11" fmla="*/ 377 h 453"/>
                <a:gd name="T12" fmla="*/ 80 w 453"/>
                <a:gd name="T13" fmla="*/ 369 h 453"/>
                <a:gd name="T14" fmla="*/ 72 w 453"/>
                <a:gd name="T15" fmla="*/ 361 h 453"/>
                <a:gd name="T16" fmla="*/ 67 w 453"/>
                <a:gd name="T17" fmla="*/ 361 h 453"/>
                <a:gd name="T18" fmla="*/ 51 w 453"/>
                <a:gd name="T19" fmla="*/ 365 h 453"/>
                <a:gd name="T20" fmla="*/ 30 w 453"/>
                <a:gd name="T21" fmla="*/ 335 h 453"/>
                <a:gd name="T22" fmla="*/ 4 w 453"/>
                <a:gd name="T23" fmla="*/ 264 h 453"/>
                <a:gd name="T24" fmla="*/ 59 w 453"/>
                <a:gd name="T25" fmla="*/ 227 h 453"/>
                <a:gd name="T26" fmla="*/ 4 w 453"/>
                <a:gd name="T27" fmla="*/ 214 h 453"/>
                <a:gd name="T28" fmla="*/ 9 w 453"/>
                <a:gd name="T29" fmla="*/ 176 h 453"/>
                <a:gd name="T30" fmla="*/ 38 w 453"/>
                <a:gd name="T31" fmla="*/ 101 h 453"/>
                <a:gd name="T32" fmla="*/ 63 w 453"/>
                <a:gd name="T33" fmla="*/ 72 h 453"/>
                <a:gd name="T34" fmla="*/ 76 w 453"/>
                <a:gd name="T35" fmla="*/ 80 h 453"/>
                <a:gd name="T36" fmla="*/ 84 w 453"/>
                <a:gd name="T37" fmla="*/ 76 h 453"/>
                <a:gd name="T38" fmla="*/ 93 w 453"/>
                <a:gd name="T39" fmla="*/ 67 h 453"/>
                <a:gd name="T40" fmla="*/ 93 w 453"/>
                <a:gd name="T41" fmla="*/ 59 h 453"/>
                <a:gd name="T42" fmla="*/ 88 w 453"/>
                <a:gd name="T43" fmla="*/ 46 h 453"/>
                <a:gd name="T44" fmla="*/ 118 w 453"/>
                <a:gd name="T45" fmla="*/ 30 h 453"/>
                <a:gd name="T46" fmla="*/ 189 w 453"/>
                <a:gd name="T47" fmla="*/ 5 h 453"/>
                <a:gd name="T48" fmla="*/ 227 w 453"/>
                <a:gd name="T49" fmla="*/ 76 h 453"/>
                <a:gd name="T50" fmla="*/ 239 w 453"/>
                <a:gd name="T51" fmla="*/ 0 h 453"/>
                <a:gd name="T52" fmla="*/ 273 w 453"/>
                <a:gd name="T53" fmla="*/ 5 h 453"/>
                <a:gd name="T54" fmla="*/ 336 w 453"/>
                <a:gd name="T55" fmla="*/ 30 h 453"/>
                <a:gd name="T56" fmla="*/ 365 w 453"/>
                <a:gd name="T57" fmla="*/ 46 h 453"/>
                <a:gd name="T58" fmla="*/ 361 w 453"/>
                <a:gd name="T59" fmla="*/ 59 h 453"/>
                <a:gd name="T60" fmla="*/ 365 w 453"/>
                <a:gd name="T61" fmla="*/ 72 h 453"/>
                <a:gd name="T62" fmla="*/ 378 w 453"/>
                <a:gd name="T63" fmla="*/ 76 h 453"/>
                <a:gd name="T64" fmla="*/ 386 w 453"/>
                <a:gd name="T65" fmla="*/ 76 h 453"/>
                <a:gd name="T66" fmla="*/ 390 w 453"/>
                <a:gd name="T67" fmla="*/ 72 h 453"/>
                <a:gd name="T68" fmla="*/ 436 w 453"/>
                <a:gd name="T69" fmla="*/ 134 h 453"/>
                <a:gd name="T70" fmla="*/ 453 w 453"/>
                <a:gd name="T71" fmla="*/ 214 h 453"/>
                <a:gd name="T72" fmla="*/ 398 w 453"/>
                <a:gd name="T73" fmla="*/ 227 h 453"/>
                <a:gd name="T74" fmla="*/ 453 w 453"/>
                <a:gd name="T75" fmla="*/ 227 h 453"/>
                <a:gd name="T76" fmla="*/ 445 w 453"/>
                <a:gd name="T77" fmla="*/ 289 h 453"/>
                <a:gd name="T78" fmla="*/ 419 w 453"/>
                <a:gd name="T79" fmla="*/ 344 h 453"/>
                <a:gd name="T80" fmla="*/ 407 w 453"/>
                <a:gd name="T81" fmla="*/ 340 h 453"/>
                <a:gd name="T82" fmla="*/ 403 w 453"/>
                <a:gd name="T83" fmla="*/ 344 h 453"/>
                <a:gd name="T84" fmla="*/ 390 w 453"/>
                <a:gd name="T85" fmla="*/ 352 h 453"/>
                <a:gd name="T86" fmla="*/ 390 w 453"/>
                <a:gd name="T87" fmla="*/ 361 h 453"/>
                <a:gd name="T88" fmla="*/ 398 w 453"/>
                <a:gd name="T89" fmla="*/ 373 h 453"/>
                <a:gd name="T90" fmla="*/ 365 w 453"/>
                <a:gd name="T91" fmla="*/ 402 h 453"/>
                <a:gd name="T92" fmla="*/ 285 w 453"/>
                <a:gd name="T93" fmla="*/ 444 h 453"/>
                <a:gd name="T94" fmla="*/ 239 w 453"/>
                <a:gd name="T95" fmla="*/ 449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53" h="453">
                  <a:moveTo>
                    <a:pt x="239" y="449"/>
                  </a:moveTo>
                  <a:lnTo>
                    <a:pt x="239" y="386"/>
                  </a:lnTo>
                  <a:lnTo>
                    <a:pt x="227" y="386"/>
                  </a:lnTo>
                  <a:lnTo>
                    <a:pt x="227" y="453"/>
                  </a:lnTo>
                  <a:lnTo>
                    <a:pt x="227" y="453"/>
                  </a:lnTo>
                  <a:lnTo>
                    <a:pt x="185" y="449"/>
                  </a:lnTo>
                  <a:lnTo>
                    <a:pt x="143" y="436"/>
                  </a:lnTo>
                  <a:lnTo>
                    <a:pt x="109" y="415"/>
                  </a:lnTo>
                  <a:lnTo>
                    <a:pt x="76" y="390"/>
                  </a:lnTo>
                  <a:lnTo>
                    <a:pt x="76" y="390"/>
                  </a:lnTo>
                  <a:lnTo>
                    <a:pt x="80" y="386"/>
                  </a:lnTo>
                  <a:lnTo>
                    <a:pt x="84" y="377"/>
                  </a:lnTo>
                  <a:lnTo>
                    <a:pt x="84" y="377"/>
                  </a:lnTo>
                  <a:lnTo>
                    <a:pt x="80" y="369"/>
                  </a:lnTo>
                  <a:lnTo>
                    <a:pt x="80" y="365"/>
                  </a:lnTo>
                  <a:lnTo>
                    <a:pt x="72" y="361"/>
                  </a:lnTo>
                  <a:lnTo>
                    <a:pt x="67" y="361"/>
                  </a:lnTo>
                  <a:lnTo>
                    <a:pt x="67" y="361"/>
                  </a:lnTo>
                  <a:lnTo>
                    <a:pt x="59" y="361"/>
                  </a:lnTo>
                  <a:lnTo>
                    <a:pt x="51" y="365"/>
                  </a:lnTo>
                  <a:lnTo>
                    <a:pt x="51" y="365"/>
                  </a:lnTo>
                  <a:lnTo>
                    <a:pt x="30" y="335"/>
                  </a:lnTo>
                  <a:lnTo>
                    <a:pt x="17" y="302"/>
                  </a:lnTo>
                  <a:lnTo>
                    <a:pt x="4" y="264"/>
                  </a:lnTo>
                  <a:lnTo>
                    <a:pt x="0" y="227"/>
                  </a:lnTo>
                  <a:lnTo>
                    <a:pt x="59" y="227"/>
                  </a:lnTo>
                  <a:lnTo>
                    <a:pt x="59" y="214"/>
                  </a:lnTo>
                  <a:lnTo>
                    <a:pt x="4" y="214"/>
                  </a:lnTo>
                  <a:lnTo>
                    <a:pt x="4" y="214"/>
                  </a:lnTo>
                  <a:lnTo>
                    <a:pt x="9" y="176"/>
                  </a:lnTo>
                  <a:lnTo>
                    <a:pt x="21" y="139"/>
                  </a:lnTo>
                  <a:lnTo>
                    <a:pt x="38" y="101"/>
                  </a:lnTo>
                  <a:lnTo>
                    <a:pt x="63" y="72"/>
                  </a:lnTo>
                  <a:lnTo>
                    <a:pt x="63" y="72"/>
                  </a:lnTo>
                  <a:lnTo>
                    <a:pt x="67" y="76"/>
                  </a:lnTo>
                  <a:lnTo>
                    <a:pt x="76" y="80"/>
                  </a:lnTo>
                  <a:lnTo>
                    <a:pt x="76" y="80"/>
                  </a:lnTo>
                  <a:lnTo>
                    <a:pt x="84" y="76"/>
                  </a:lnTo>
                  <a:lnTo>
                    <a:pt x="88" y="72"/>
                  </a:lnTo>
                  <a:lnTo>
                    <a:pt x="93" y="67"/>
                  </a:lnTo>
                  <a:lnTo>
                    <a:pt x="93" y="59"/>
                  </a:lnTo>
                  <a:lnTo>
                    <a:pt x="93" y="59"/>
                  </a:lnTo>
                  <a:lnTo>
                    <a:pt x="93" y="55"/>
                  </a:lnTo>
                  <a:lnTo>
                    <a:pt x="88" y="46"/>
                  </a:lnTo>
                  <a:lnTo>
                    <a:pt x="88" y="46"/>
                  </a:lnTo>
                  <a:lnTo>
                    <a:pt x="118" y="30"/>
                  </a:lnTo>
                  <a:lnTo>
                    <a:pt x="151" y="13"/>
                  </a:lnTo>
                  <a:lnTo>
                    <a:pt x="189" y="5"/>
                  </a:lnTo>
                  <a:lnTo>
                    <a:pt x="227" y="0"/>
                  </a:lnTo>
                  <a:lnTo>
                    <a:pt x="227" y="76"/>
                  </a:lnTo>
                  <a:lnTo>
                    <a:pt x="239" y="76"/>
                  </a:lnTo>
                  <a:lnTo>
                    <a:pt x="239" y="0"/>
                  </a:lnTo>
                  <a:lnTo>
                    <a:pt x="239" y="0"/>
                  </a:lnTo>
                  <a:lnTo>
                    <a:pt x="273" y="5"/>
                  </a:lnTo>
                  <a:lnTo>
                    <a:pt x="306" y="13"/>
                  </a:lnTo>
                  <a:lnTo>
                    <a:pt x="336" y="30"/>
                  </a:lnTo>
                  <a:lnTo>
                    <a:pt x="365" y="46"/>
                  </a:lnTo>
                  <a:lnTo>
                    <a:pt x="365" y="46"/>
                  </a:lnTo>
                  <a:lnTo>
                    <a:pt x="361" y="59"/>
                  </a:lnTo>
                  <a:lnTo>
                    <a:pt x="361" y="59"/>
                  </a:lnTo>
                  <a:lnTo>
                    <a:pt x="361" y="63"/>
                  </a:lnTo>
                  <a:lnTo>
                    <a:pt x="365" y="72"/>
                  </a:lnTo>
                  <a:lnTo>
                    <a:pt x="373" y="76"/>
                  </a:lnTo>
                  <a:lnTo>
                    <a:pt x="378" y="76"/>
                  </a:lnTo>
                  <a:lnTo>
                    <a:pt x="378" y="76"/>
                  </a:lnTo>
                  <a:lnTo>
                    <a:pt x="386" y="76"/>
                  </a:lnTo>
                  <a:lnTo>
                    <a:pt x="390" y="72"/>
                  </a:lnTo>
                  <a:lnTo>
                    <a:pt x="390" y="72"/>
                  </a:lnTo>
                  <a:lnTo>
                    <a:pt x="415" y="101"/>
                  </a:lnTo>
                  <a:lnTo>
                    <a:pt x="436" y="134"/>
                  </a:lnTo>
                  <a:lnTo>
                    <a:pt x="449" y="172"/>
                  </a:lnTo>
                  <a:lnTo>
                    <a:pt x="453" y="214"/>
                  </a:lnTo>
                  <a:lnTo>
                    <a:pt x="398" y="214"/>
                  </a:lnTo>
                  <a:lnTo>
                    <a:pt x="398" y="227"/>
                  </a:lnTo>
                  <a:lnTo>
                    <a:pt x="453" y="227"/>
                  </a:lnTo>
                  <a:lnTo>
                    <a:pt x="453" y="227"/>
                  </a:lnTo>
                  <a:lnTo>
                    <a:pt x="453" y="256"/>
                  </a:lnTo>
                  <a:lnTo>
                    <a:pt x="445" y="289"/>
                  </a:lnTo>
                  <a:lnTo>
                    <a:pt x="432" y="319"/>
                  </a:lnTo>
                  <a:lnTo>
                    <a:pt x="419" y="344"/>
                  </a:lnTo>
                  <a:lnTo>
                    <a:pt x="419" y="344"/>
                  </a:lnTo>
                  <a:lnTo>
                    <a:pt x="407" y="340"/>
                  </a:lnTo>
                  <a:lnTo>
                    <a:pt x="407" y="340"/>
                  </a:lnTo>
                  <a:lnTo>
                    <a:pt x="403" y="344"/>
                  </a:lnTo>
                  <a:lnTo>
                    <a:pt x="394" y="348"/>
                  </a:lnTo>
                  <a:lnTo>
                    <a:pt x="390" y="352"/>
                  </a:lnTo>
                  <a:lnTo>
                    <a:pt x="390" y="361"/>
                  </a:lnTo>
                  <a:lnTo>
                    <a:pt x="390" y="361"/>
                  </a:lnTo>
                  <a:lnTo>
                    <a:pt x="394" y="369"/>
                  </a:lnTo>
                  <a:lnTo>
                    <a:pt x="398" y="373"/>
                  </a:lnTo>
                  <a:lnTo>
                    <a:pt x="398" y="373"/>
                  </a:lnTo>
                  <a:lnTo>
                    <a:pt x="365" y="402"/>
                  </a:lnTo>
                  <a:lnTo>
                    <a:pt x="327" y="428"/>
                  </a:lnTo>
                  <a:lnTo>
                    <a:pt x="285" y="444"/>
                  </a:lnTo>
                  <a:lnTo>
                    <a:pt x="239" y="449"/>
                  </a:lnTo>
                  <a:lnTo>
                    <a:pt x="239" y="44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27" name="Line 8"/>
            <p:cNvSpPr>
              <a:spLocks noChangeShapeType="1"/>
            </p:cNvSpPr>
            <p:nvPr/>
          </p:nvSpPr>
          <p:spPr bwMode="auto">
            <a:xfrm>
              <a:off x="4641" y="1555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28" name="Freeform 9"/>
            <p:cNvSpPr>
              <a:spLocks noEditPoints="1"/>
            </p:cNvSpPr>
            <p:nvPr/>
          </p:nvSpPr>
          <p:spPr bwMode="auto">
            <a:xfrm>
              <a:off x="4645" y="1165"/>
              <a:ext cx="155" cy="168"/>
            </a:xfrm>
            <a:custGeom>
              <a:avLst/>
              <a:gdLst>
                <a:gd name="T0" fmla="*/ 0 w 155"/>
                <a:gd name="T1" fmla="*/ 0 h 168"/>
                <a:gd name="T2" fmla="*/ 0 w 155"/>
                <a:gd name="T3" fmla="*/ 88 h 168"/>
                <a:gd name="T4" fmla="*/ 0 w 155"/>
                <a:gd name="T5" fmla="*/ 88 h 168"/>
                <a:gd name="T6" fmla="*/ 26 w 155"/>
                <a:gd name="T7" fmla="*/ 96 h 168"/>
                <a:gd name="T8" fmla="*/ 46 w 155"/>
                <a:gd name="T9" fmla="*/ 117 h 168"/>
                <a:gd name="T10" fmla="*/ 63 w 155"/>
                <a:gd name="T11" fmla="*/ 138 h 168"/>
                <a:gd name="T12" fmla="*/ 67 w 155"/>
                <a:gd name="T13" fmla="*/ 168 h 168"/>
                <a:gd name="T14" fmla="*/ 155 w 155"/>
                <a:gd name="T15" fmla="*/ 151 h 168"/>
                <a:gd name="T16" fmla="*/ 155 w 155"/>
                <a:gd name="T17" fmla="*/ 151 h 168"/>
                <a:gd name="T18" fmla="*/ 147 w 155"/>
                <a:gd name="T19" fmla="*/ 121 h 168"/>
                <a:gd name="T20" fmla="*/ 139 w 155"/>
                <a:gd name="T21" fmla="*/ 96 h 168"/>
                <a:gd name="T22" fmla="*/ 122 w 155"/>
                <a:gd name="T23" fmla="*/ 71 h 168"/>
                <a:gd name="T24" fmla="*/ 101 w 155"/>
                <a:gd name="T25" fmla="*/ 50 h 168"/>
                <a:gd name="T26" fmla="*/ 80 w 155"/>
                <a:gd name="T27" fmla="*/ 29 h 168"/>
                <a:gd name="T28" fmla="*/ 55 w 155"/>
                <a:gd name="T29" fmla="*/ 17 h 168"/>
                <a:gd name="T30" fmla="*/ 30 w 155"/>
                <a:gd name="T31" fmla="*/ 8 h 168"/>
                <a:gd name="T32" fmla="*/ 0 w 155"/>
                <a:gd name="T33" fmla="*/ 0 h 168"/>
                <a:gd name="T34" fmla="*/ 0 w 155"/>
                <a:gd name="T35" fmla="*/ 0 h 168"/>
                <a:gd name="T36" fmla="*/ 0 w 155"/>
                <a:gd name="T37" fmla="*/ 0 h 168"/>
                <a:gd name="T38" fmla="*/ 0 w 155"/>
                <a:gd name="T3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5" h="168">
                  <a:moveTo>
                    <a:pt x="0" y="0"/>
                  </a:moveTo>
                  <a:lnTo>
                    <a:pt x="0" y="88"/>
                  </a:lnTo>
                  <a:lnTo>
                    <a:pt x="0" y="88"/>
                  </a:lnTo>
                  <a:lnTo>
                    <a:pt x="26" y="96"/>
                  </a:lnTo>
                  <a:lnTo>
                    <a:pt x="46" y="117"/>
                  </a:lnTo>
                  <a:lnTo>
                    <a:pt x="63" y="138"/>
                  </a:lnTo>
                  <a:lnTo>
                    <a:pt x="67" y="168"/>
                  </a:lnTo>
                  <a:lnTo>
                    <a:pt x="155" y="151"/>
                  </a:lnTo>
                  <a:lnTo>
                    <a:pt x="155" y="151"/>
                  </a:lnTo>
                  <a:lnTo>
                    <a:pt x="147" y="121"/>
                  </a:lnTo>
                  <a:lnTo>
                    <a:pt x="139" y="96"/>
                  </a:lnTo>
                  <a:lnTo>
                    <a:pt x="122" y="71"/>
                  </a:lnTo>
                  <a:lnTo>
                    <a:pt x="101" y="50"/>
                  </a:lnTo>
                  <a:lnTo>
                    <a:pt x="80" y="29"/>
                  </a:lnTo>
                  <a:lnTo>
                    <a:pt x="55" y="17"/>
                  </a:lnTo>
                  <a:lnTo>
                    <a:pt x="30" y="8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C05D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29" name="Freeform 10"/>
            <p:cNvSpPr>
              <a:spLocks/>
            </p:cNvSpPr>
            <p:nvPr/>
          </p:nvSpPr>
          <p:spPr bwMode="auto">
            <a:xfrm>
              <a:off x="4645" y="1165"/>
              <a:ext cx="155" cy="168"/>
            </a:xfrm>
            <a:custGeom>
              <a:avLst/>
              <a:gdLst>
                <a:gd name="T0" fmla="*/ 0 w 155"/>
                <a:gd name="T1" fmla="*/ 0 h 168"/>
                <a:gd name="T2" fmla="*/ 0 w 155"/>
                <a:gd name="T3" fmla="*/ 88 h 168"/>
                <a:gd name="T4" fmla="*/ 0 w 155"/>
                <a:gd name="T5" fmla="*/ 88 h 168"/>
                <a:gd name="T6" fmla="*/ 26 w 155"/>
                <a:gd name="T7" fmla="*/ 96 h 168"/>
                <a:gd name="T8" fmla="*/ 46 w 155"/>
                <a:gd name="T9" fmla="*/ 117 h 168"/>
                <a:gd name="T10" fmla="*/ 63 w 155"/>
                <a:gd name="T11" fmla="*/ 138 h 168"/>
                <a:gd name="T12" fmla="*/ 67 w 155"/>
                <a:gd name="T13" fmla="*/ 168 h 168"/>
                <a:gd name="T14" fmla="*/ 155 w 155"/>
                <a:gd name="T15" fmla="*/ 151 h 168"/>
                <a:gd name="T16" fmla="*/ 155 w 155"/>
                <a:gd name="T17" fmla="*/ 151 h 168"/>
                <a:gd name="T18" fmla="*/ 147 w 155"/>
                <a:gd name="T19" fmla="*/ 121 h 168"/>
                <a:gd name="T20" fmla="*/ 139 w 155"/>
                <a:gd name="T21" fmla="*/ 96 h 168"/>
                <a:gd name="T22" fmla="*/ 122 w 155"/>
                <a:gd name="T23" fmla="*/ 71 h 168"/>
                <a:gd name="T24" fmla="*/ 101 w 155"/>
                <a:gd name="T25" fmla="*/ 50 h 168"/>
                <a:gd name="T26" fmla="*/ 80 w 155"/>
                <a:gd name="T27" fmla="*/ 29 h 168"/>
                <a:gd name="T28" fmla="*/ 55 w 155"/>
                <a:gd name="T29" fmla="*/ 17 h 168"/>
                <a:gd name="T30" fmla="*/ 30 w 155"/>
                <a:gd name="T31" fmla="*/ 8 h 168"/>
                <a:gd name="T32" fmla="*/ 0 w 155"/>
                <a:gd name="T33" fmla="*/ 0 h 168"/>
                <a:gd name="T34" fmla="*/ 0 w 155"/>
                <a:gd name="T35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5" h="168">
                  <a:moveTo>
                    <a:pt x="0" y="0"/>
                  </a:moveTo>
                  <a:lnTo>
                    <a:pt x="0" y="88"/>
                  </a:lnTo>
                  <a:lnTo>
                    <a:pt x="0" y="88"/>
                  </a:lnTo>
                  <a:lnTo>
                    <a:pt x="26" y="96"/>
                  </a:lnTo>
                  <a:lnTo>
                    <a:pt x="46" y="117"/>
                  </a:lnTo>
                  <a:lnTo>
                    <a:pt x="63" y="138"/>
                  </a:lnTo>
                  <a:lnTo>
                    <a:pt x="67" y="168"/>
                  </a:lnTo>
                  <a:lnTo>
                    <a:pt x="155" y="151"/>
                  </a:lnTo>
                  <a:lnTo>
                    <a:pt x="155" y="151"/>
                  </a:lnTo>
                  <a:lnTo>
                    <a:pt x="147" y="121"/>
                  </a:lnTo>
                  <a:lnTo>
                    <a:pt x="139" y="96"/>
                  </a:lnTo>
                  <a:lnTo>
                    <a:pt x="122" y="71"/>
                  </a:lnTo>
                  <a:lnTo>
                    <a:pt x="101" y="50"/>
                  </a:lnTo>
                  <a:lnTo>
                    <a:pt x="80" y="29"/>
                  </a:lnTo>
                  <a:lnTo>
                    <a:pt x="55" y="17"/>
                  </a:lnTo>
                  <a:lnTo>
                    <a:pt x="30" y="8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31" name="Line 11"/>
            <p:cNvSpPr>
              <a:spLocks noChangeShapeType="1"/>
            </p:cNvSpPr>
            <p:nvPr/>
          </p:nvSpPr>
          <p:spPr bwMode="auto">
            <a:xfrm>
              <a:off x="4645" y="1165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</p:grpSp>
      <p:sp>
        <p:nvSpPr>
          <p:cNvPr id="32" name="מלבן 31"/>
          <p:cNvSpPr/>
          <p:nvPr/>
        </p:nvSpPr>
        <p:spPr>
          <a:xfrm>
            <a:off x="6604156" y="1943979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1"/>
            <a:r>
              <a:rPr lang="ar" b="1" i="0" u="none" baseline="0">
                <a:solidFill>
                  <a:schemeClr val="accent2">
                    <a:lumMod val="75000"/>
                  </a:schemeClr>
                </a:solidFill>
              </a:rPr>
              <a:t>15</a:t>
            </a:r>
            <a:endParaRPr lang="a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كيف يمكن أن نقيس هذا؟ - النبض</a:t>
            </a:r>
            <a:endParaRPr lang="ar" dirty="0"/>
          </a:p>
        </p:txBody>
      </p:sp>
      <p:sp>
        <p:nvSpPr>
          <p:cNvPr id="30" name="TextBox 29"/>
          <p:cNvSpPr txBox="1"/>
          <p:nvPr/>
        </p:nvSpPr>
        <p:spPr>
          <a:xfrm>
            <a:off x="552894" y="4287302"/>
            <a:ext cx="8202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ar" sz="2000" dirty="0"/>
          </a:p>
          <a:p>
            <a:pPr algn="r" rtl="1"/>
            <a:endParaRPr lang="ar" sz="2000" dirty="0"/>
          </a:p>
        </p:txBody>
      </p:sp>
      <p:pic>
        <p:nvPicPr>
          <p:cNvPr id="38" name="תמונה 3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34575" y="1716575"/>
            <a:ext cx="1530350" cy="1758950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552894" y="4348774"/>
            <a:ext cx="83140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 fontAlgn="base"/>
            <a:r>
              <a:rPr lang="ar" b="0" i="0" u="none" baseline="0" dirty="0"/>
              <a:t>نضع أصبع الوسطى والسبابة على:</a:t>
            </a:r>
          </a:p>
          <a:p>
            <a:pPr marL="342900" indent="-166688" algn="r" rtl="1" fontAlgn="base">
              <a:buClr>
                <a:srgbClr val="D52E1E"/>
              </a:buClr>
              <a:buFont typeface="Arial" panose="020B0604020202020204" pitchFamily="34" charset="0"/>
              <a:buChar char="•"/>
            </a:pPr>
            <a:r>
              <a:rPr lang="ar" b="0" i="0" u="none" baseline="0" dirty="0"/>
              <a:t>جانب العنق بجانب الحنجرة (الشريان السباتي)</a:t>
            </a:r>
            <a:endParaRPr lang="ar" dirty="0"/>
          </a:p>
          <a:p>
            <a:pPr algn="r" rtl="1" fontAlgn="base"/>
            <a:r>
              <a:rPr lang="ar" b="0" i="0" u="none" baseline="0" dirty="0"/>
              <a:t>      </a:t>
            </a:r>
            <a:r>
              <a:rPr lang="ar" b="0" i="0" u="none" baseline="0" dirty="0">
                <a:solidFill>
                  <a:srgbClr val="FF0000"/>
                </a:solidFill>
              </a:rPr>
              <a:t>أو</a:t>
            </a:r>
            <a:r>
              <a:rPr lang="ar" b="0" i="0" u="none" baseline="0" dirty="0"/>
              <a:t> </a:t>
            </a:r>
          </a:p>
          <a:p>
            <a:pPr marL="342900" indent="-166688" algn="r" rtl="1" fontAlgn="base">
              <a:buClr>
                <a:srgbClr val="D52E1E"/>
              </a:buClr>
              <a:buFont typeface="Arial" panose="020B0604020202020204" pitchFamily="34" charset="0"/>
              <a:buChar char="•"/>
            </a:pPr>
            <a:r>
              <a:rPr lang="ar" b="0" i="0" u="none" baseline="0" dirty="0"/>
              <a:t>الجزء الخارجي لقاعدة راحة اليد، تقريبًا 3-2 سم تحت الإبهام (الشريان الكعبري) </a:t>
            </a:r>
          </a:p>
          <a:p>
            <a:pPr algn="r" rtl="1" fontAlgn="base"/>
            <a:r>
              <a:rPr lang="ar" b="0" i="0" u="none" baseline="0" dirty="0"/>
              <a:t>نقوم بعد النبضات المحسوسة لمدة 15 ثانية ونضرب في 4 لكي نحصل على النبضات في الدقيقة.</a:t>
            </a:r>
            <a:endParaRPr lang="ar" dirty="0"/>
          </a:p>
        </p:txBody>
      </p:sp>
      <p:grpSp>
        <p:nvGrpSpPr>
          <p:cNvPr id="40" name="קבוצה 39"/>
          <p:cNvGrpSpPr/>
          <p:nvPr/>
        </p:nvGrpSpPr>
        <p:grpSpPr>
          <a:xfrm>
            <a:off x="4517639" y="1782925"/>
            <a:ext cx="1026755" cy="860440"/>
            <a:chOff x="3993648" y="1803247"/>
            <a:chExt cx="1026755" cy="860440"/>
          </a:xfrm>
        </p:grpSpPr>
        <p:sp>
          <p:nvSpPr>
            <p:cNvPr id="42" name="Hexagon 23"/>
            <p:cNvSpPr/>
            <p:nvPr/>
          </p:nvSpPr>
          <p:spPr>
            <a:xfrm>
              <a:off x="4912403" y="1803247"/>
              <a:ext cx="108000" cy="10800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ar"/>
            </a:p>
          </p:txBody>
        </p:sp>
        <p:sp>
          <p:nvSpPr>
            <p:cNvPr id="43" name="Hexagon 23"/>
            <p:cNvSpPr/>
            <p:nvPr/>
          </p:nvSpPr>
          <p:spPr>
            <a:xfrm>
              <a:off x="3993648" y="2555687"/>
              <a:ext cx="108000" cy="10800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ar"/>
            </a:p>
          </p:txBody>
        </p:sp>
      </p:grpSp>
      <p:pic>
        <p:nvPicPr>
          <p:cNvPr id="45" name="תמונה 44"/>
          <p:cNvPicPr>
            <a:picLocks noChangeAspect="1"/>
          </p:cNvPicPr>
          <p:nvPr/>
        </p:nvPicPr>
        <p:blipFill>
          <a:blip r:embed="rId6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523551">
            <a:off x="1236735" y="2241043"/>
            <a:ext cx="2772048" cy="535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746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كيف يمكن أن نقيس هذا؟ - النبض</a:t>
            </a:r>
            <a:endParaRPr lang="ar" dirty="0"/>
          </a:p>
        </p:txBody>
      </p:sp>
      <p:sp>
        <p:nvSpPr>
          <p:cNvPr id="30" name="TextBox 29"/>
          <p:cNvSpPr txBox="1"/>
          <p:nvPr/>
        </p:nvSpPr>
        <p:spPr>
          <a:xfrm>
            <a:off x="552894" y="4287302"/>
            <a:ext cx="8202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ar" sz="2000" dirty="0"/>
          </a:p>
          <a:p>
            <a:pPr algn="r" rtl="1"/>
            <a:endParaRPr lang="ar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552894" y="4737572"/>
            <a:ext cx="8202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 fontAlgn="base">
              <a:buFont typeface="Arial" panose="020B0604020202020204" pitchFamily="34" charset="0"/>
              <a:buChar char="•"/>
            </a:pPr>
            <a:r>
              <a:rPr lang="ar" b="0" i="0" u="none" baseline="0" dirty="0"/>
              <a:t>هناك تطبيقات تستعمل كاميرا الجوال (مثلًا: Instant Heart Rate).</a:t>
            </a:r>
            <a:endParaRPr lang="ar" dirty="0"/>
          </a:p>
          <a:p>
            <a:pPr marL="285750" indent="-285750" algn="r" rtl="1" fontAlgn="base">
              <a:buFont typeface="Arial" panose="020B0604020202020204" pitchFamily="34" charset="0"/>
              <a:buChar char="•"/>
            </a:pPr>
            <a:r>
              <a:rPr lang="ar" b="0" i="0" u="none" baseline="0" dirty="0"/>
              <a:t>هناك جوالات مع إضافة مخصصة للنبض. </a:t>
            </a:r>
            <a:endParaRPr lang="ar" dirty="0"/>
          </a:p>
        </p:txBody>
      </p:sp>
      <p:sp>
        <p:nvSpPr>
          <p:cNvPr id="3" name="Rectangle 2"/>
          <p:cNvSpPr/>
          <p:nvPr/>
        </p:nvSpPr>
        <p:spPr>
          <a:xfrm>
            <a:off x="2475344" y="3066598"/>
            <a:ext cx="20039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" b="1" i="0" u="none" baseline="0" dirty="0"/>
              <a:t>سماعة النبض (ستاتوسكوب):</a:t>
            </a:r>
            <a:r>
              <a:rPr lang="ar" i="0" u="none" baseline="0" dirty="0"/>
              <a:t> وهو جهاز يسمع الطبيب القلب من خلاله</a:t>
            </a:r>
            <a:endParaRPr lang="ar" dirty="0"/>
          </a:p>
        </p:txBody>
      </p:sp>
      <p:sp>
        <p:nvSpPr>
          <p:cNvPr id="4" name="Rectangle 3"/>
          <p:cNvSpPr/>
          <p:nvPr/>
        </p:nvSpPr>
        <p:spPr>
          <a:xfrm>
            <a:off x="4087091" y="306659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 fontAlgn="base"/>
            <a:r>
              <a:rPr lang="ar" b="1" i="0" u="none" baseline="0" dirty="0"/>
              <a:t>ساعة ذكية/جوال:</a:t>
            </a:r>
            <a:r>
              <a:rPr lang="ar" b="0" i="0" u="none" baseline="0" dirty="0"/>
              <a:t> </a:t>
            </a:r>
          </a:p>
          <a:p>
            <a:pPr algn="ctr" rtl="1" fontAlgn="base"/>
            <a:r>
              <a:rPr lang="ar" dirty="0"/>
              <a:t>كاميرا </a:t>
            </a:r>
            <a:r>
              <a:rPr lang="ar" b="1" dirty="0"/>
              <a:t>تقوم بتصوير</a:t>
            </a:r>
            <a:r>
              <a:rPr lang="en-US" b="1" dirty="0"/>
              <a:t> </a:t>
            </a:r>
            <a:r>
              <a:rPr lang="ar" dirty="0"/>
              <a:t>الجلد</a:t>
            </a:r>
            <a:r>
              <a:rPr lang="en-US" dirty="0"/>
              <a:t> </a:t>
            </a:r>
            <a:r>
              <a:rPr lang="ar-SA" dirty="0"/>
              <a:t> في الأصبع</a:t>
            </a:r>
            <a:r>
              <a:rPr lang="ar" b="1" dirty="0"/>
              <a:t> </a:t>
            </a:r>
          </a:p>
          <a:p>
            <a:pPr algn="ctr" rtl="1" fontAlgn="base"/>
            <a:r>
              <a:rPr lang="ar" b="0" i="0" u="none" baseline="0" dirty="0"/>
              <a:t>أو في مفصل اليد</a:t>
            </a:r>
            <a:endParaRPr lang="ar" dirty="0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4370" y="1401461"/>
            <a:ext cx="2004370" cy="1701434"/>
          </a:xfrm>
          <a:prstGeom prst="rect">
            <a:avLst/>
          </a:prstGeom>
        </p:spPr>
      </p:pic>
      <p:pic>
        <p:nvPicPr>
          <p:cNvPr id="10" name="תמונה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52921" y="1161226"/>
            <a:ext cx="1739307" cy="1941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5669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القياسات والنشاط البدني - قياسات</a:t>
            </a:r>
            <a:endParaRPr lang="ar" dirty="0"/>
          </a:p>
        </p:txBody>
      </p:sp>
      <p:sp>
        <p:nvSpPr>
          <p:cNvPr id="5" name="מלבן 4"/>
          <p:cNvSpPr/>
          <p:nvPr/>
        </p:nvSpPr>
        <p:spPr>
          <a:xfrm>
            <a:off x="1936587" y="1244257"/>
            <a:ext cx="55623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buClr>
                <a:srgbClr val="D52E1E"/>
              </a:buClr>
            </a:pPr>
            <a:r>
              <a:rPr lang="ar" sz="2000" b="0" i="0" u="none" baseline="0" dirty="0"/>
              <a:t>قوموا بقياس النبض ومعدل التنفس عند الراحة</a:t>
            </a:r>
          </a:p>
          <a:p>
            <a:pPr algn="r" rtl="1">
              <a:buClr>
                <a:srgbClr val="D52E1E"/>
              </a:buClr>
            </a:pPr>
            <a:r>
              <a:rPr lang="ar" sz="2000" i="0" u="none" baseline="0" dirty="0"/>
              <a:t>سجلوا النتائج</a:t>
            </a:r>
            <a:endParaRPr lang="ar" sz="2000" dirty="0"/>
          </a:p>
        </p:txBody>
      </p:sp>
      <p:sp>
        <p:nvSpPr>
          <p:cNvPr id="31" name="מלבן 30"/>
          <p:cNvSpPr/>
          <p:nvPr/>
        </p:nvSpPr>
        <p:spPr>
          <a:xfrm>
            <a:off x="1800786" y="2508583"/>
            <a:ext cx="50828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" sz="2000" i="0" u="none" baseline="0" dirty="0"/>
              <a:t>اقفزوا في مكانكم مع وضع اليدين على الجوانب لمدة دقيقة</a:t>
            </a:r>
          </a:p>
        </p:txBody>
      </p:sp>
      <p:sp>
        <p:nvSpPr>
          <p:cNvPr id="32" name="מלבן 31"/>
          <p:cNvSpPr/>
          <p:nvPr/>
        </p:nvSpPr>
        <p:spPr>
          <a:xfrm>
            <a:off x="3383918" y="3234695"/>
            <a:ext cx="411501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buClr>
                <a:srgbClr val="D52E1E"/>
              </a:buClr>
            </a:pPr>
            <a:r>
              <a:rPr lang="ar" sz="2000" b="0" i="0" u="none" baseline="0" dirty="0"/>
              <a:t>قوموا بقياس النبض ومعدل التنفس</a:t>
            </a:r>
          </a:p>
          <a:p>
            <a:pPr algn="r" rtl="1">
              <a:buClr>
                <a:srgbClr val="D52E1E"/>
              </a:buClr>
            </a:pPr>
            <a:r>
              <a:rPr lang="ar" sz="2000" b="0" i="0" u="none" baseline="0" dirty="0"/>
              <a:t>سجلوا النتائج</a:t>
            </a:r>
            <a:endParaRPr lang="ar" sz="2000" dirty="0"/>
          </a:p>
        </p:txBody>
      </p:sp>
      <p:sp>
        <p:nvSpPr>
          <p:cNvPr id="64" name="מלבן 63"/>
          <p:cNvSpPr/>
          <p:nvPr/>
        </p:nvSpPr>
        <p:spPr>
          <a:xfrm>
            <a:off x="2768633" y="4500203"/>
            <a:ext cx="411501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" sz="2000" b="0" i="0" u="none" baseline="0" dirty="0"/>
              <a:t>اجلسوا</a:t>
            </a:r>
            <a:r>
              <a:rPr lang="ar-SA" sz="2000" b="0" i="0" u="none" baseline="0" dirty="0"/>
              <a:t> </a:t>
            </a:r>
            <a:r>
              <a:rPr lang="ar" sz="2000" b="0" i="0" u="none" baseline="0" dirty="0"/>
              <a:t>براحة</a:t>
            </a:r>
            <a:r>
              <a:rPr lang="ar-SA" sz="2000" b="0" i="0" u="none" baseline="0" dirty="0"/>
              <a:t> </a:t>
            </a:r>
            <a:r>
              <a:rPr lang="ar" sz="2000" b="0" i="0" u="none" baseline="0" dirty="0"/>
              <a:t>لمدة 2 دقيقة</a:t>
            </a:r>
          </a:p>
        </p:txBody>
      </p:sp>
      <p:sp>
        <p:nvSpPr>
          <p:cNvPr id="65" name="מלבן 64"/>
          <p:cNvSpPr/>
          <p:nvPr/>
        </p:nvSpPr>
        <p:spPr>
          <a:xfrm>
            <a:off x="3383918" y="5275493"/>
            <a:ext cx="411501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buClr>
                <a:srgbClr val="D52E1E"/>
              </a:buClr>
            </a:pPr>
            <a:r>
              <a:rPr lang="ar" sz="2000" b="0" i="0" u="none" baseline="0" dirty="0"/>
              <a:t>قوموا بقياس النبض ومعدل التنفس</a:t>
            </a:r>
          </a:p>
          <a:p>
            <a:pPr algn="r" rtl="1">
              <a:buClr>
                <a:srgbClr val="D52E1E"/>
              </a:buClr>
            </a:pPr>
            <a:r>
              <a:rPr lang="ar" sz="2000" b="0" i="0" u="none" baseline="0" dirty="0"/>
              <a:t>سجلوا النتائج</a:t>
            </a:r>
            <a:endParaRPr lang="ar" sz="2000" dirty="0"/>
          </a:p>
        </p:txBody>
      </p:sp>
      <p:grpSp>
        <p:nvGrpSpPr>
          <p:cNvPr id="3" name="קבוצה 2"/>
          <p:cNvGrpSpPr/>
          <p:nvPr/>
        </p:nvGrpSpPr>
        <p:grpSpPr>
          <a:xfrm>
            <a:off x="6940431" y="1106934"/>
            <a:ext cx="1555091" cy="4764992"/>
            <a:chOff x="6940431" y="1106934"/>
            <a:chExt cx="1555091" cy="4764992"/>
          </a:xfrm>
        </p:grpSpPr>
        <p:sp>
          <p:nvSpPr>
            <p:cNvPr id="104" name="חץ למטה 103"/>
            <p:cNvSpPr/>
            <p:nvPr/>
          </p:nvSpPr>
          <p:spPr>
            <a:xfrm rot="1806190">
              <a:off x="7393052" y="1966015"/>
              <a:ext cx="211145" cy="211085"/>
            </a:xfrm>
            <a:prstGeom prst="downArrow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endParaRPr lang="ar"/>
            </a:p>
          </p:txBody>
        </p:sp>
        <p:sp>
          <p:nvSpPr>
            <p:cNvPr id="108" name="חץ למטה 107"/>
            <p:cNvSpPr/>
            <p:nvPr/>
          </p:nvSpPr>
          <p:spPr>
            <a:xfrm rot="19793810" flipH="1">
              <a:off x="7393053" y="2812152"/>
              <a:ext cx="211145" cy="211085"/>
            </a:xfrm>
            <a:prstGeom prst="downArrow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endParaRPr lang="ar"/>
            </a:p>
          </p:txBody>
        </p:sp>
        <p:sp>
          <p:nvSpPr>
            <p:cNvPr id="109" name="חץ למטה 108"/>
            <p:cNvSpPr/>
            <p:nvPr/>
          </p:nvSpPr>
          <p:spPr>
            <a:xfrm rot="1806190">
              <a:off x="7349934" y="3926238"/>
              <a:ext cx="211145" cy="211085"/>
            </a:xfrm>
            <a:prstGeom prst="downArrow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endParaRPr lang="ar"/>
            </a:p>
          </p:txBody>
        </p:sp>
        <p:sp>
          <p:nvSpPr>
            <p:cNvPr id="110" name="חץ למטה 109"/>
            <p:cNvSpPr/>
            <p:nvPr/>
          </p:nvSpPr>
          <p:spPr>
            <a:xfrm rot="19793810" flipH="1">
              <a:off x="7410429" y="4893350"/>
              <a:ext cx="211145" cy="211085"/>
            </a:xfrm>
            <a:prstGeom prst="downArrow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endParaRPr lang="ar"/>
            </a:p>
          </p:txBody>
        </p:sp>
        <p:pic>
          <p:nvPicPr>
            <p:cNvPr id="66" name="תמונה 65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023355" y="4215476"/>
              <a:ext cx="410353" cy="578052"/>
            </a:xfrm>
            <a:prstGeom prst="rect">
              <a:avLst/>
            </a:prstGeom>
          </p:spPr>
        </p:pic>
        <p:grpSp>
          <p:nvGrpSpPr>
            <p:cNvPr id="41" name="Group 4"/>
            <p:cNvGrpSpPr>
              <a:grpSpLocks noChangeAspect="1"/>
            </p:cNvGrpSpPr>
            <p:nvPr/>
          </p:nvGrpSpPr>
          <p:grpSpPr bwMode="auto">
            <a:xfrm flipH="1">
              <a:off x="6940431" y="2067820"/>
              <a:ext cx="455415" cy="712916"/>
              <a:chOff x="2459" y="1507"/>
              <a:chExt cx="856" cy="1340"/>
            </a:xfrm>
          </p:grpSpPr>
          <p:sp>
            <p:nvSpPr>
              <p:cNvPr id="46" name="Freeform 6"/>
              <p:cNvSpPr>
                <a:spLocks/>
              </p:cNvSpPr>
              <p:nvPr/>
            </p:nvSpPr>
            <p:spPr bwMode="auto">
              <a:xfrm>
                <a:off x="2787" y="1581"/>
                <a:ext cx="212" cy="212"/>
              </a:xfrm>
              <a:custGeom>
                <a:avLst/>
                <a:gdLst>
                  <a:gd name="T0" fmla="*/ 98 w 212"/>
                  <a:gd name="T1" fmla="*/ 212 h 212"/>
                  <a:gd name="T2" fmla="*/ 98 w 212"/>
                  <a:gd name="T3" fmla="*/ 212 h 212"/>
                  <a:gd name="T4" fmla="*/ 110 w 212"/>
                  <a:gd name="T5" fmla="*/ 212 h 212"/>
                  <a:gd name="T6" fmla="*/ 120 w 212"/>
                  <a:gd name="T7" fmla="*/ 212 h 212"/>
                  <a:gd name="T8" fmla="*/ 142 w 212"/>
                  <a:gd name="T9" fmla="*/ 206 h 212"/>
                  <a:gd name="T10" fmla="*/ 162 w 212"/>
                  <a:gd name="T11" fmla="*/ 196 h 212"/>
                  <a:gd name="T12" fmla="*/ 172 w 212"/>
                  <a:gd name="T13" fmla="*/ 190 h 212"/>
                  <a:gd name="T14" fmla="*/ 180 w 212"/>
                  <a:gd name="T15" fmla="*/ 182 h 212"/>
                  <a:gd name="T16" fmla="*/ 180 w 212"/>
                  <a:gd name="T17" fmla="*/ 182 h 212"/>
                  <a:gd name="T18" fmla="*/ 188 w 212"/>
                  <a:gd name="T19" fmla="*/ 174 h 212"/>
                  <a:gd name="T20" fmla="*/ 194 w 212"/>
                  <a:gd name="T21" fmla="*/ 166 h 212"/>
                  <a:gd name="T22" fmla="*/ 206 w 212"/>
                  <a:gd name="T23" fmla="*/ 146 h 212"/>
                  <a:gd name="T24" fmla="*/ 210 w 212"/>
                  <a:gd name="T25" fmla="*/ 124 h 212"/>
                  <a:gd name="T26" fmla="*/ 212 w 212"/>
                  <a:gd name="T27" fmla="*/ 112 h 212"/>
                  <a:gd name="T28" fmla="*/ 212 w 212"/>
                  <a:gd name="T29" fmla="*/ 100 h 212"/>
                  <a:gd name="T30" fmla="*/ 212 w 212"/>
                  <a:gd name="T31" fmla="*/ 100 h 212"/>
                  <a:gd name="T32" fmla="*/ 212 w 212"/>
                  <a:gd name="T33" fmla="*/ 90 h 212"/>
                  <a:gd name="T34" fmla="*/ 208 w 212"/>
                  <a:gd name="T35" fmla="*/ 78 h 212"/>
                  <a:gd name="T36" fmla="*/ 200 w 212"/>
                  <a:gd name="T37" fmla="*/ 58 h 212"/>
                  <a:gd name="T38" fmla="*/ 188 w 212"/>
                  <a:gd name="T39" fmla="*/ 40 h 212"/>
                  <a:gd name="T40" fmla="*/ 172 w 212"/>
                  <a:gd name="T41" fmla="*/ 24 h 212"/>
                  <a:gd name="T42" fmla="*/ 172 w 212"/>
                  <a:gd name="T43" fmla="*/ 24 h 212"/>
                  <a:gd name="T44" fmla="*/ 164 w 212"/>
                  <a:gd name="T45" fmla="*/ 16 h 212"/>
                  <a:gd name="T46" fmla="*/ 154 w 212"/>
                  <a:gd name="T47" fmla="*/ 12 h 212"/>
                  <a:gd name="T48" fmla="*/ 144 w 212"/>
                  <a:gd name="T49" fmla="*/ 6 h 212"/>
                  <a:gd name="T50" fmla="*/ 132 w 212"/>
                  <a:gd name="T51" fmla="*/ 4 h 212"/>
                  <a:gd name="T52" fmla="*/ 122 w 212"/>
                  <a:gd name="T53" fmla="*/ 0 h 212"/>
                  <a:gd name="T54" fmla="*/ 110 w 212"/>
                  <a:gd name="T55" fmla="*/ 0 h 212"/>
                  <a:gd name="T56" fmla="*/ 98 w 212"/>
                  <a:gd name="T57" fmla="*/ 0 h 212"/>
                  <a:gd name="T58" fmla="*/ 88 w 212"/>
                  <a:gd name="T59" fmla="*/ 2 h 212"/>
                  <a:gd name="T60" fmla="*/ 88 w 212"/>
                  <a:gd name="T61" fmla="*/ 2 h 212"/>
                  <a:gd name="T62" fmla="*/ 66 w 212"/>
                  <a:gd name="T63" fmla="*/ 8 h 212"/>
                  <a:gd name="T64" fmla="*/ 46 w 212"/>
                  <a:gd name="T65" fmla="*/ 18 h 212"/>
                  <a:gd name="T66" fmla="*/ 30 w 212"/>
                  <a:gd name="T67" fmla="*/ 32 h 212"/>
                  <a:gd name="T68" fmla="*/ 16 w 212"/>
                  <a:gd name="T69" fmla="*/ 50 h 212"/>
                  <a:gd name="T70" fmla="*/ 16 w 212"/>
                  <a:gd name="T71" fmla="*/ 50 h 212"/>
                  <a:gd name="T72" fmla="*/ 10 w 212"/>
                  <a:gd name="T73" fmla="*/ 60 h 212"/>
                  <a:gd name="T74" fmla="*/ 6 w 212"/>
                  <a:gd name="T75" fmla="*/ 70 h 212"/>
                  <a:gd name="T76" fmla="*/ 2 w 212"/>
                  <a:gd name="T77" fmla="*/ 82 h 212"/>
                  <a:gd name="T78" fmla="*/ 0 w 212"/>
                  <a:gd name="T79" fmla="*/ 92 h 212"/>
                  <a:gd name="T80" fmla="*/ 0 w 212"/>
                  <a:gd name="T81" fmla="*/ 104 h 212"/>
                  <a:gd name="T82" fmla="*/ 0 w 212"/>
                  <a:gd name="T83" fmla="*/ 116 h 212"/>
                  <a:gd name="T84" fmla="*/ 2 w 212"/>
                  <a:gd name="T85" fmla="*/ 126 h 212"/>
                  <a:gd name="T86" fmla="*/ 4 w 212"/>
                  <a:gd name="T87" fmla="*/ 138 h 212"/>
                  <a:gd name="T88" fmla="*/ 4 w 212"/>
                  <a:gd name="T89" fmla="*/ 138 h 212"/>
                  <a:gd name="T90" fmla="*/ 12 w 212"/>
                  <a:gd name="T91" fmla="*/ 158 h 212"/>
                  <a:gd name="T92" fmla="*/ 26 w 212"/>
                  <a:gd name="T93" fmla="*/ 176 h 212"/>
                  <a:gd name="T94" fmla="*/ 42 w 212"/>
                  <a:gd name="T95" fmla="*/ 192 h 212"/>
                  <a:gd name="T96" fmla="*/ 60 w 212"/>
                  <a:gd name="T97" fmla="*/ 202 h 212"/>
                  <a:gd name="T98" fmla="*/ 60 w 212"/>
                  <a:gd name="T99" fmla="*/ 202 h 212"/>
                  <a:gd name="T100" fmla="*/ 78 w 212"/>
                  <a:gd name="T101" fmla="*/ 210 h 212"/>
                  <a:gd name="T102" fmla="*/ 98 w 212"/>
                  <a:gd name="T103" fmla="*/ 212 h 212"/>
                  <a:gd name="T104" fmla="*/ 98 w 212"/>
                  <a:gd name="T105" fmla="*/ 212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12" h="212">
                    <a:moveTo>
                      <a:pt x="98" y="212"/>
                    </a:moveTo>
                    <a:lnTo>
                      <a:pt x="98" y="212"/>
                    </a:lnTo>
                    <a:lnTo>
                      <a:pt x="110" y="212"/>
                    </a:lnTo>
                    <a:lnTo>
                      <a:pt x="120" y="212"/>
                    </a:lnTo>
                    <a:lnTo>
                      <a:pt x="142" y="206"/>
                    </a:lnTo>
                    <a:lnTo>
                      <a:pt x="162" y="196"/>
                    </a:lnTo>
                    <a:lnTo>
                      <a:pt x="172" y="190"/>
                    </a:lnTo>
                    <a:lnTo>
                      <a:pt x="180" y="182"/>
                    </a:lnTo>
                    <a:lnTo>
                      <a:pt x="180" y="182"/>
                    </a:lnTo>
                    <a:lnTo>
                      <a:pt x="188" y="174"/>
                    </a:lnTo>
                    <a:lnTo>
                      <a:pt x="194" y="166"/>
                    </a:lnTo>
                    <a:lnTo>
                      <a:pt x="206" y="146"/>
                    </a:lnTo>
                    <a:lnTo>
                      <a:pt x="210" y="124"/>
                    </a:lnTo>
                    <a:lnTo>
                      <a:pt x="212" y="112"/>
                    </a:lnTo>
                    <a:lnTo>
                      <a:pt x="212" y="100"/>
                    </a:lnTo>
                    <a:lnTo>
                      <a:pt x="212" y="100"/>
                    </a:lnTo>
                    <a:lnTo>
                      <a:pt x="212" y="90"/>
                    </a:lnTo>
                    <a:lnTo>
                      <a:pt x="208" y="78"/>
                    </a:lnTo>
                    <a:lnTo>
                      <a:pt x="200" y="58"/>
                    </a:lnTo>
                    <a:lnTo>
                      <a:pt x="188" y="40"/>
                    </a:lnTo>
                    <a:lnTo>
                      <a:pt x="172" y="24"/>
                    </a:lnTo>
                    <a:lnTo>
                      <a:pt x="172" y="24"/>
                    </a:lnTo>
                    <a:lnTo>
                      <a:pt x="164" y="16"/>
                    </a:lnTo>
                    <a:lnTo>
                      <a:pt x="154" y="12"/>
                    </a:lnTo>
                    <a:lnTo>
                      <a:pt x="144" y="6"/>
                    </a:lnTo>
                    <a:lnTo>
                      <a:pt x="132" y="4"/>
                    </a:lnTo>
                    <a:lnTo>
                      <a:pt x="122" y="0"/>
                    </a:lnTo>
                    <a:lnTo>
                      <a:pt x="110" y="0"/>
                    </a:lnTo>
                    <a:lnTo>
                      <a:pt x="98" y="0"/>
                    </a:lnTo>
                    <a:lnTo>
                      <a:pt x="88" y="2"/>
                    </a:lnTo>
                    <a:lnTo>
                      <a:pt x="88" y="2"/>
                    </a:lnTo>
                    <a:lnTo>
                      <a:pt x="66" y="8"/>
                    </a:lnTo>
                    <a:lnTo>
                      <a:pt x="46" y="18"/>
                    </a:lnTo>
                    <a:lnTo>
                      <a:pt x="30" y="32"/>
                    </a:lnTo>
                    <a:lnTo>
                      <a:pt x="16" y="50"/>
                    </a:lnTo>
                    <a:lnTo>
                      <a:pt x="16" y="50"/>
                    </a:lnTo>
                    <a:lnTo>
                      <a:pt x="10" y="60"/>
                    </a:lnTo>
                    <a:lnTo>
                      <a:pt x="6" y="70"/>
                    </a:lnTo>
                    <a:lnTo>
                      <a:pt x="2" y="82"/>
                    </a:lnTo>
                    <a:lnTo>
                      <a:pt x="0" y="92"/>
                    </a:lnTo>
                    <a:lnTo>
                      <a:pt x="0" y="104"/>
                    </a:lnTo>
                    <a:lnTo>
                      <a:pt x="0" y="116"/>
                    </a:lnTo>
                    <a:lnTo>
                      <a:pt x="2" y="126"/>
                    </a:lnTo>
                    <a:lnTo>
                      <a:pt x="4" y="138"/>
                    </a:lnTo>
                    <a:lnTo>
                      <a:pt x="4" y="138"/>
                    </a:lnTo>
                    <a:lnTo>
                      <a:pt x="12" y="158"/>
                    </a:lnTo>
                    <a:lnTo>
                      <a:pt x="26" y="176"/>
                    </a:lnTo>
                    <a:lnTo>
                      <a:pt x="42" y="192"/>
                    </a:lnTo>
                    <a:lnTo>
                      <a:pt x="60" y="202"/>
                    </a:lnTo>
                    <a:lnTo>
                      <a:pt x="60" y="202"/>
                    </a:lnTo>
                    <a:lnTo>
                      <a:pt x="78" y="210"/>
                    </a:lnTo>
                    <a:lnTo>
                      <a:pt x="98" y="212"/>
                    </a:lnTo>
                    <a:lnTo>
                      <a:pt x="98" y="212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"/>
              </a:p>
            </p:txBody>
          </p:sp>
          <p:sp>
            <p:nvSpPr>
              <p:cNvPr id="47" name="Line 7"/>
              <p:cNvSpPr>
                <a:spLocks noChangeShapeType="1"/>
              </p:cNvSpPr>
              <p:nvPr/>
            </p:nvSpPr>
            <p:spPr bwMode="auto">
              <a:xfrm>
                <a:off x="2885" y="1793"/>
                <a:ext cx="0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"/>
              </a:p>
            </p:txBody>
          </p:sp>
          <p:sp>
            <p:nvSpPr>
              <p:cNvPr id="49" name="Freeform 9"/>
              <p:cNvSpPr>
                <a:spLocks/>
              </p:cNvSpPr>
              <p:nvPr/>
            </p:nvSpPr>
            <p:spPr bwMode="auto">
              <a:xfrm>
                <a:off x="2459" y="1507"/>
                <a:ext cx="830" cy="1158"/>
              </a:xfrm>
              <a:custGeom>
                <a:avLst/>
                <a:gdLst>
                  <a:gd name="T0" fmla="*/ 796 w 830"/>
                  <a:gd name="T1" fmla="*/ 2 h 1158"/>
                  <a:gd name="T2" fmla="*/ 762 w 830"/>
                  <a:gd name="T3" fmla="*/ 4 h 1158"/>
                  <a:gd name="T4" fmla="*/ 660 w 830"/>
                  <a:gd name="T5" fmla="*/ 128 h 1158"/>
                  <a:gd name="T6" fmla="*/ 532 w 830"/>
                  <a:gd name="T7" fmla="*/ 280 h 1158"/>
                  <a:gd name="T8" fmla="*/ 472 w 830"/>
                  <a:gd name="T9" fmla="*/ 320 h 1158"/>
                  <a:gd name="T10" fmla="*/ 404 w 830"/>
                  <a:gd name="T11" fmla="*/ 320 h 1158"/>
                  <a:gd name="T12" fmla="*/ 60 w 830"/>
                  <a:gd name="T13" fmla="*/ 210 h 1158"/>
                  <a:gd name="T14" fmla="*/ 36 w 830"/>
                  <a:gd name="T15" fmla="*/ 210 h 1158"/>
                  <a:gd name="T16" fmla="*/ 8 w 830"/>
                  <a:gd name="T17" fmla="*/ 228 h 1158"/>
                  <a:gd name="T18" fmla="*/ 0 w 830"/>
                  <a:gd name="T19" fmla="*/ 252 h 1158"/>
                  <a:gd name="T20" fmla="*/ 10 w 830"/>
                  <a:gd name="T21" fmla="*/ 282 h 1158"/>
                  <a:gd name="T22" fmla="*/ 28 w 830"/>
                  <a:gd name="T23" fmla="*/ 296 h 1158"/>
                  <a:gd name="T24" fmla="*/ 384 w 830"/>
                  <a:gd name="T25" fmla="*/ 518 h 1158"/>
                  <a:gd name="T26" fmla="*/ 400 w 830"/>
                  <a:gd name="T27" fmla="*/ 660 h 1158"/>
                  <a:gd name="T28" fmla="*/ 400 w 830"/>
                  <a:gd name="T29" fmla="*/ 726 h 1158"/>
                  <a:gd name="T30" fmla="*/ 414 w 830"/>
                  <a:gd name="T31" fmla="*/ 794 h 1158"/>
                  <a:gd name="T32" fmla="*/ 408 w 830"/>
                  <a:gd name="T33" fmla="*/ 880 h 1158"/>
                  <a:gd name="T34" fmla="*/ 390 w 830"/>
                  <a:gd name="T35" fmla="*/ 1000 h 1158"/>
                  <a:gd name="T36" fmla="*/ 368 w 830"/>
                  <a:gd name="T37" fmla="*/ 1032 h 1158"/>
                  <a:gd name="T38" fmla="*/ 314 w 830"/>
                  <a:gd name="T39" fmla="*/ 1026 h 1158"/>
                  <a:gd name="T40" fmla="*/ 252 w 830"/>
                  <a:gd name="T41" fmla="*/ 1008 h 1158"/>
                  <a:gd name="T42" fmla="*/ 208 w 830"/>
                  <a:gd name="T43" fmla="*/ 990 h 1158"/>
                  <a:gd name="T44" fmla="*/ 162 w 830"/>
                  <a:gd name="T45" fmla="*/ 1000 h 1158"/>
                  <a:gd name="T46" fmla="*/ 142 w 830"/>
                  <a:gd name="T47" fmla="*/ 1026 h 1158"/>
                  <a:gd name="T48" fmla="*/ 140 w 830"/>
                  <a:gd name="T49" fmla="*/ 1058 h 1158"/>
                  <a:gd name="T50" fmla="*/ 168 w 830"/>
                  <a:gd name="T51" fmla="*/ 1094 h 1158"/>
                  <a:gd name="T52" fmla="*/ 276 w 830"/>
                  <a:gd name="T53" fmla="*/ 1142 h 1158"/>
                  <a:gd name="T54" fmla="*/ 354 w 830"/>
                  <a:gd name="T55" fmla="*/ 1158 h 1158"/>
                  <a:gd name="T56" fmla="*/ 418 w 830"/>
                  <a:gd name="T57" fmla="*/ 1152 h 1158"/>
                  <a:gd name="T58" fmla="*/ 474 w 830"/>
                  <a:gd name="T59" fmla="*/ 1120 h 1158"/>
                  <a:gd name="T60" fmla="*/ 486 w 830"/>
                  <a:gd name="T61" fmla="*/ 1104 h 1158"/>
                  <a:gd name="T62" fmla="*/ 494 w 830"/>
                  <a:gd name="T63" fmla="*/ 1092 h 1158"/>
                  <a:gd name="T64" fmla="*/ 524 w 830"/>
                  <a:gd name="T65" fmla="*/ 1032 h 1158"/>
                  <a:gd name="T66" fmla="*/ 550 w 830"/>
                  <a:gd name="T67" fmla="*/ 946 h 1158"/>
                  <a:gd name="T68" fmla="*/ 586 w 830"/>
                  <a:gd name="T69" fmla="*/ 884 h 1158"/>
                  <a:gd name="T70" fmla="*/ 614 w 830"/>
                  <a:gd name="T71" fmla="*/ 976 h 1158"/>
                  <a:gd name="T72" fmla="*/ 590 w 830"/>
                  <a:gd name="T73" fmla="*/ 1014 h 1158"/>
                  <a:gd name="T74" fmla="*/ 592 w 830"/>
                  <a:gd name="T75" fmla="*/ 1046 h 1158"/>
                  <a:gd name="T76" fmla="*/ 626 w 830"/>
                  <a:gd name="T77" fmla="*/ 1100 h 1158"/>
                  <a:gd name="T78" fmla="*/ 684 w 830"/>
                  <a:gd name="T79" fmla="*/ 1138 h 1158"/>
                  <a:gd name="T80" fmla="*/ 722 w 830"/>
                  <a:gd name="T81" fmla="*/ 1140 h 1158"/>
                  <a:gd name="T82" fmla="*/ 756 w 830"/>
                  <a:gd name="T83" fmla="*/ 1124 h 1158"/>
                  <a:gd name="T84" fmla="*/ 774 w 830"/>
                  <a:gd name="T85" fmla="*/ 1090 h 1158"/>
                  <a:gd name="T86" fmla="*/ 778 w 830"/>
                  <a:gd name="T87" fmla="*/ 1024 h 1158"/>
                  <a:gd name="T88" fmla="*/ 760 w 830"/>
                  <a:gd name="T89" fmla="*/ 916 h 1158"/>
                  <a:gd name="T90" fmla="*/ 724 w 830"/>
                  <a:gd name="T91" fmla="*/ 796 h 1158"/>
                  <a:gd name="T92" fmla="*/ 710 w 830"/>
                  <a:gd name="T93" fmla="*/ 754 h 1158"/>
                  <a:gd name="T94" fmla="*/ 708 w 830"/>
                  <a:gd name="T95" fmla="*/ 678 h 1158"/>
                  <a:gd name="T96" fmla="*/ 696 w 830"/>
                  <a:gd name="T97" fmla="*/ 620 h 1158"/>
                  <a:gd name="T98" fmla="*/ 678 w 830"/>
                  <a:gd name="T99" fmla="*/ 506 h 1158"/>
                  <a:gd name="T100" fmla="*/ 634 w 830"/>
                  <a:gd name="T101" fmla="*/ 366 h 1158"/>
                  <a:gd name="T102" fmla="*/ 828 w 830"/>
                  <a:gd name="T103" fmla="*/ 54 h 1158"/>
                  <a:gd name="T104" fmla="*/ 824 w 830"/>
                  <a:gd name="T105" fmla="*/ 22 h 1158"/>
                  <a:gd name="T106" fmla="*/ 812 w 830"/>
                  <a:gd name="T107" fmla="*/ 10 h 1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830" h="1158">
                    <a:moveTo>
                      <a:pt x="812" y="10"/>
                    </a:moveTo>
                    <a:lnTo>
                      <a:pt x="812" y="10"/>
                    </a:lnTo>
                    <a:lnTo>
                      <a:pt x="804" y="4"/>
                    </a:lnTo>
                    <a:lnTo>
                      <a:pt x="796" y="2"/>
                    </a:lnTo>
                    <a:lnTo>
                      <a:pt x="786" y="0"/>
                    </a:lnTo>
                    <a:lnTo>
                      <a:pt x="778" y="0"/>
                    </a:lnTo>
                    <a:lnTo>
                      <a:pt x="770" y="2"/>
                    </a:lnTo>
                    <a:lnTo>
                      <a:pt x="762" y="4"/>
                    </a:lnTo>
                    <a:lnTo>
                      <a:pt x="754" y="10"/>
                    </a:lnTo>
                    <a:lnTo>
                      <a:pt x="746" y="16"/>
                    </a:lnTo>
                    <a:lnTo>
                      <a:pt x="746" y="16"/>
                    </a:lnTo>
                    <a:lnTo>
                      <a:pt x="660" y="128"/>
                    </a:lnTo>
                    <a:lnTo>
                      <a:pt x="588" y="216"/>
                    </a:lnTo>
                    <a:lnTo>
                      <a:pt x="558" y="254"/>
                    </a:lnTo>
                    <a:lnTo>
                      <a:pt x="532" y="280"/>
                    </a:lnTo>
                    <a:lnTo>
                      <a:pt x="532" y="280"/>
                    </a:lnTo>
                    <a:lnTo>
                      <a:pt x="518" y="294"/>
                    </a:lnTo>
                    <a:lnTo>
                      <a:pt x="504" y="306"/>
                    </a:lnTo>
                    <a:lnTo>
                      <a:pt x="488" y="314"/>
                    </a:lnTo>
                    <a:lnTo>
                      <a:pt x="472" y="320"/>
                    </a:lnTo>
                    <a:lnTo>
                      <a:pt x="458" y="324"/>
                    </a:lnTo>
                    <a:lnTo>
                      <a:pt x="440" y="324"/>
                    </a:lnTo>
                    <a:lnTo>
                      <a:pt x="424" y="324"/>
                    </a:lnTo>
                    <a:lnTo>
                      <a:pt x="404" y="320"/>
                    </a:lnTo>
                    <a:lnTo>
                      <a:pt x="404" y="320"/>
                    </a:lnTo>
                    <a:lnTo>
                      <a:pt x="340" y="300"/>
                    </a:lnTo>
                    <a:lnTo>
                      <a:pt x="222" y="262"/>
                    </a:lnTo>
                    <a:lnTo>
                      <a:pt x="60" y="210"/>
                    </a:lnTo>
                    <a:lnTo>
                      <a:pt x="60" y="210"/>
                    </a:lnTo>
                    <a:lnTo>
                      <a:pt x="52" y="208"/>
                    </a:lnTo>
                    <a:lnTo>
                      <a:pt x="44" y="208"/>
                    </a:lnTo>
                    <a:lnTo>
                      <a:pt x="36" y="210"/>
                    </a:lnTo>
                    <a:lnTo>
                      <a:pt x="28" y="212"/>
                    </a:lnTo>
                    <a:lnTo>
                      <a:pt x="20" y="216"/>
                    </a:lnTo>
                    <a:lnTo>
                      <a:pt x="14" y="222"/>
                    </a:lnTo>
                    <a:lnTo>
                      <a:pt x="8" y="228"/>
                    </a:lnTo>
                    <a:lnTo>
                      <a:pt x="4" y="236"/>
                    </a:lnTo>
                    <a:lnTo>
                      <a:pt x="4" y="236"/>
                    </a:lnTo>
                    <a:lnTo>
                      <a:pt x="2" y="244"/>
                    </a:lnTo>
                    <a:lnTo>
                      <a:pt x="0" y="252"/>
                    </a:lnTo>
                    <a:lnTo>
                      <a:pt x="0" y="260"/>
                    </a:lnTo>
                    <a:lnTo>
                      <a:pt x="2" y="268"/>
                    </a:lnTo>
                    <a:lnTo>
                      <a:pt x="6" y="274"/>
                    </a:lnTo>
                    <a:lnTo>
                      <a:pt x="10" y="282"/>
                    </a:lnTo>
                    <a:lnTo>
                      <a:pt x="16" y="288"/>
                    </a:lnTo>
                    <a:lnTo>
                      <a:pt x="22" y="294"/>
                    </a:lnTo>
                    <a:lnTo>
                      <a:pt x="22" y="294"/>
                    </a:lnTo>
                    <a:lnTo>
                      <a:pt x="28" y="296"/>
                    </a:lnTo>
                    <a:lnTo>
                      <a:pt x="368" y="452"/>
                    </a:lnTo>
                    <a:lnTo>
                      <a:pt x="368" y="452"/>
                    </a:lnTo>
                    <a:lnTo>
                      <a:pt x="378" y="486"/>
                    </a:lnTo>
                    <a:lnTo>
                      <a:pt x="384" y="518"/>
                    </a:lnTo>
                    <a:lnTo>
                      <a:pt x="390" y="554"/>
                    </a:lnTo>
                    <a:lnTo>
                      <a:pt x="390" y="554"/>
                    </a:lnTo>
                    <a:lnTo>
                      <a:pt x="396" y="608"/>
                    </a:lnTo>
                    <a:lnTo>
                      <a:pt x="400" y="660"/>
                    </a:lnTo>
                    <a:lnTo>
                      <a:pt x="400" y="660"/>
                    </a:lnTo>
                    <a:lnTo>
                      <a:pt x="402" y="694"/>
                    </a:lnTo>
                    <a:lnTo>
                      <a:pt x="400" y="726"/>
                    </a:lnTo>
                    <a:lnTo>
                      <a:pt x="400" y="726"/>
                    </a:lnTo>
                    <a:lnTo>
                      <a:pt x="402" y="744"/>
                    </a:lnTo>
                    <a:lnTo>
                      <a:pt x="404" y="760"/>
                    </a:lnTo>
                    <a:lnTo>
                      <a:pt x="408" y="778"/>
                    </a:lnTo>
                    <a:lnTo>
                      <a:pt x="414" y="794"/>
                    </a:lnTo>
                    <a:lnTo>
                      <a:pt x="414" y="794"/>
                    </a:lnTo>
                    <a:lnTo>
                      <a:pt x="412" y="836"/>
                    </a:lnTo>
                    <a:lnTo>
                      <a:pt x="408" y="880"/>
                    </a:lnTo>
                    <a:lnTo>
                      <a:pt x="408" y="880"/>
                    </a:lnTo>
                    <a:lnTo>
                      <a:pt x="404" y="926"/>
                    </a:lnTo>
                    <a:lnTo>
                      <a:pt x="396" y="974"/>
                    </a:lnTo>
                    <a:lnTo>
                      <a:pt x="396" y="974"/>
                    </a:lnTo>
                    <a:lnTo>
                      <a:pt x="390" y="1000"/>
                    </a:lnTo>
                    <a:lnTo>
                      <a:pt x="386" y="1016"/>
                    </a:lnTo>
                    <a:lnTo>
                      <a:pt x="378" y="1030"/>
                    </a:lnTo>
                    <a:lnTo>
                      <a:pt x="378" y="1030"/>
                    </a:lnTo>
                    <a:lnTo>
                      <a:pt x="368" y="1032"/>
                    </a:lnTo>
                    <a:lnTo>
                      <a:pt x="358" y="1032"/>
                    </a:lnTo>
                    <a:lnTo>
                      <a:pt x="338" y="1030"/>
                    </a:lnTo>
                    <a:lnTo>
                      <a:pt x="338" y="1030"/>
                    </a:lnTo>
                    <a:lnTo>
                      <a:pt x="314" y="1026"/>
                    </a:lnTo>
                    <a:lnTo>
                      <a:pt x="292" y="1020"/>
                    </a:lnTo>
                    <a:lnTo>
                      <a:pt x="292" y="1020"/>
                    </a:lnTo>
                    <a:lnTo>
                      <a:pt x="252" y="1008"/>
                    </a:lnTo>
                    <a:lnTo>
                      <a:pt x="252" y="1008"/>
                    </a:lnTo>
                    <a:lnTo>
                      <a:pt x="222" y="994"/>
                    </a:lnTo>
                    <a:lnTo>
                      <a:pt x="222" y="994"/>
                    </a:lnTo>
                    <a:lnTo>
                      <a:pt x="208" y="990"/>
                    </a:lnTo>
                    <a:lnTo>
                      <a:pt x="208" y="990"/>
                    </a:lnTo>
                    <a:lnTo>
                      <a:pt x="190" y="988"/>
                    </a:lnTo>
                    <a:lnTo>
                      <a:pt x="190" y="988"/>
                    </a:lnTo>
                    <a:lnTo>
                      <a:pt x="176" y="992"/>
                    </a:lnTo>
                    <a:lnTo>
                      <a:pt x="162" y="1000"/>
                    </a:lnTo>
                    <a:lnTo>
                      <a:pt x="162" y="1000"/>
                    </a:lnTo>
                    <a:lnTo>
                      <a:pt x="154" y="1004"/>
                    </a:lnTo>
                    <a:lnTo>
                      <a:pt x="150" y="1012"/>
                    </a:lnTo>
                    <a:lnTo>
                      <a:pt x="142" y="1026"/>
                    </a:lnTo>
                    <a:lnTo>
                      <a:pt x="138" y="1042"/>
                    </a:lnTo>
                    <a:lnTo>
                      <a:pt x="138" y="1050"/>
                    </a:lnTo>
                    <a:lnTo>
                      <a:pt x="140" y="1058"/>
                    </a:lnTo>
                    <a:lnTo>
                      <a:pt x="140" y="1058"/>
                    </a:lnTo>
                    <a:lnTo>
                      <a:pt x="144" y="1070"/>
                    </a:lnTo>
                    <a:lnTo>
                      <a:pt x="150" y="1080"/>
                    </a:lnTo>
                    <a:lnTo>
                      <a:pt x="158" y="1088"/>
                    </a:lnTo>
                    <a:lnTo>
                      <a:pt x="168" y="1094"/>
                    </a:lnTo>
                    <a:lnTo>
                      <a:pt x="168" y="1094"/>
                    </a:lnTo>
                    <a:lnTo>
                      <a:pt x="204" y="1112"/>
                    </a:lnTo>
                    <a:lnTo>
                      <a:pt x="238" y="1128"/>
                    </a:lnTo>
                    <a:lnTo>
                      <a:pt x="276" y="1142"/>
                    </a:lnTo>
                    <a:lnTo>
                      <a:pt x="312" y="1152"/>
                    </a:lnTo>
                    <a:lnTo>
                      <a:pt x="312" y="1152"/>
                    </a:lnTo>
                    <a:lnTo>
                      <a:pt x="334" y="1156"/>
                    </a:lnTo>
                    <a:lnTo>
                      <a:pt x="354" y="1158"/>
                    </a:lnTo>
                    <a:lnTo>
                      <a:pt x="374" y="1158"/>
                    </a:lnTo>
                    <a:lnTo>
                      <a:pt x="396" y="1156"/>
                    </a:lnTo>
                    <a:lnTo>
                      <a:pt x="396" y="1156"/>
                    </a:lnTo>
                    <a:lnTo>
                      <a:pt x="418" y="1152"/>
                    </a:lnTo>
                    <a:lnTo>
                      <a:pt x="438" y="1144"/>
                    </a:lnTo>
                    <a:lnTo>
                      <a:pt x="456" y="1134"/>
                    </a:lnTo>
                    <a:lnTo>
                      <a:pt x="474" y="1120"/>
                    </a:lnTo>
                    <a:lnTo>
                      <a:pt x="474" y="1120"/>
                    </a:lnTo>
                    <a:lnTo>
                      <a:pt x="488" y="1104"/>
                    </a:lnTo>
                    <a:lnTo>
                      <a:pt x="488" y="1104"/>
                    </a:lnTo>
                    <a:lnTo>
                      <a:pt x="486" y="1104"/>
                    </a:lnTo>
                    <a:lnTo>
                      <a:pt x="486" y="1104"/>
                    </a:lnTo>
                    <a:lnTo>
                      <a:pt x="486" y="1104"/>
                    </a:lnTo>
                    <a:lnTo>
                      <a:pt x="486" y="1104"/>
                    </a:lnTo>
                    <a:lnTo>
                      <a:pt x="494" y="1092"/>
                    </a:lnTo>
                    <a:lnTo>
                      <a:pt x="494" y="1092"/>
                    </a:lnTo>
                    <a:lnTo>
                      <a:pt x="506" y="1074"/>
                    </a:lnTo>
                    <a:lnTo>
                      <a:pt x="506" y="1074"/>
                    </a:lnTo>
                    <a:lnTo>
                      <a:pt x="516" y="1052"/>
                    </a:lnTo>
                    <a:lnTo>
                      <a:pt x="524" y="1032"/>
                    </a:lnTo>
                    <a:lnTo>
                      <a:pt x="524" y="1032"/>
                    </a:lnTo>
                    <a:lnTo>
                      <a:pt x="538" y="988"/>
                    </a:lnTo>
                    <a:lnTo>
                      <a:pt x="550" y="946"/>
                    </a:lnTo>
                    <a:lnTo>
                      <a:pt x="550" y="946"/>
                    </a:lnTo>
                    <a:lnTo>
                      <a:pt x="562" y="886"/>
                    </a:lnTo>
                    <a:lnTo>
                      <a:pt x="562" y="886"/>
                    </a:lnTo>
                    <a:lnTo>
                      <a:pt x="586" y="884"/>
                    </a:lnTo>
                    <a:lnTo>
                      <a:pt x="586" y="884"/>
                    </a:lnTo>
                    <a:lnTo>
                      <a:pt x="606" y="928"/>
                    </a:lnTo>
                    <a:lnTo>
                      <a:pt x="624" y="972"/>
                    </a:lnTo>
                    <a:lnTo>
                      <a:pt x="624" y="972"/>
                    </a:lnTo>
                    <a:lnTo>
                      <a:pt x="614" y="976"/>
                    </a:lnTo>
                    <a:lnTo>
                      <a:pt x="604" y="984"/>
                    </a:lnTo>
                    <a:lnTo>
                      <a:pt x="598" y="992"/>
                    </a:lnTo>
                    <a:lnTo>
                      <a:pt x="592" y="1002"/>
                    </a:lnTo>
                    <a:lnTo>
                      <a:pt x="590" y="1014"/>
                    </a:lnTo>
                    <a:lnTo>
                      <a:pt x="588" y="1024"/>
                    </a:lnTo>
                    <a:lnTo>
                      <a:pt x="590" y="1036"/>
                    </a:lnTo>
                    <a:lnTo>
                      <a:pt x="592" y="1046"/>
                    </a:lnTo>
                    <a:lnTo>
                      <a:pt x="592" y="1046"/>
                    </a:lnTo>
                    <a:lnTo>
                      <a:pt x="606" y="1074"/>
                    </a:lnTo>
                    <a:lnTo>
                      <a:pt x="616" y="1088"/>
                    </a:lnTo>
                    <a:lnTo>
                      <a:pt x="626" y="1100"/>
                    </a:lnTo>
                    <a:lnTo>
                      <a:pt x="626" y="1100"/>
                    </a:lnTo>
                    <a:lnTo>
                      <a:pt x="638" y="1112"/>
                    </a:lnTo>
                    <a:lnTo>
                      <a:pt x="652" y="1124"/>
                    </a:lnTo>
                    <a:lnTo>
                      <a:pt x="668" y="1132"/>
                    </a:lnTo>
                    <a:lnTo>
                      <a:pt x="684" y="1138"/>
                    </a:lnTo>
                    <a:lnTo>
                      <a:pt x="684" y="1138"/>
                    </a:lnTo>
                    <a:lnTo>
                      <a:pt x="702" y="1142"/>
                    </a:lnTo>
                    <a:lnTo>
                      <a:pt x="722" y="1140"/>
                    </a:lnTo>
                    <a:lnTo>
                      <a:pt x="722" y="1140"/>
                    </a:lnTo>
                    <a:lnTo>
                      <a:pt x="732" y="1138"/>
                    </a:lnTo>
                    <a:lnTo>
                      <a:pt x="740" y="1134"/>
                    </a:lnTo>
                    <a:lnTo>
                      <a:pt x="748" y="1130"/>
                    </a:lnTo>
                    <a:lnTo>
                      <a:pt x="756" y="1124"/>
                    </a:lnTo>
                    <a:lnTo>
                      <a:pt x="762" y="1116"/>
                    </a:lnTo>
                    <a:lnTo>
                      <a:pt x="768" y="1108"/>
                    </a:lnTo>
                    <a:lnTo>
                      <a:pt x="772" y="1100"/>
                    </a:lnTo>
                    <a:lnTo>
                      <a:pt x="774" y="1090"/>
                    </a:lnTo>
                    <a:lnTo>
                      <a:pt x="774" y="1090"/>
                    </a:lnTo>
                    <a:lnTo>
                      <a:pt x="776" y="1068"/>
                    </a:lnTo>
                    <a:lnTo>
                      <a:pt x="778" y="1046"/>
                    </a:lnTo>
                    <a:lnTo>
                      <a:pt x="778" y="1024"/>
                    </a:lnTo>
                    <a:lnTo>
                      <a:pt x="776" y="1002"/>
                    </a:lnTo>
                    <a:lnTo>
                      <a:pt x="770" y="958"/>
                    </a:lnTo>
                    <a:lnTo>
                      <a:pt x="760" y="916"/>
                    </a:lnTo>
                    <a:lnTo>
                      <a:pt x="760" y="916"/>
                    </a:lnTo>
                    <a:lnTo>
                      <a:pt x="748" y="870"/>
                    </a:lnTo>
                    <a:lnTo>
                      <a:pt x="734" y="824"/>
                    </a:lnTo>
                    <a:lnTo>
                      <a:pt x="734" y="824"/>
                    </a:lnTo>
                    <a:lnTo>
                      <a:pt x="724" y="796"/>
                    </a:lnTo>
                    <a:lnTo>
                      <a:pt x="714" y="766"/>
                    </a:lnTo>
                    <a:lnTo>
                      <a:pt x="714" y="766"/>
                    </a:lnTo>
                    <a:lnTo>
                      <a:pt x="710" y="754"/>
                    </a:lnTo>
                    <a:lnTo>
                      <a:pt x="710" y="754"/>
                    </a:lnTo>
                    <a:lnTo>
                      <a:pt x="712" y="736"/>
                    </a:lnTo>
                    <a:lnTo>
                      <a:pt x="710" y="716"/>
                    </a:lnTo>
                    <a:lnTo>
                      <a:pt x="710" y="716"/>
                    </a:lnTo>
                    <a:lnTo>
                      <a:pt x="708" y="678"/>
                    </a:lnTo>
                    <a:lnTo>
                      <a:pt x="708" y="678"/>
                    </a:lnTo>
                    <a:lnTo>
                      <a:pt x="704" y="658"/>
                    </a:lnTo>
                    <a:lnTo>
                      <a:pt x="700" y="638"/>
                    </a:lnTo>
                    <a:lnTo>
                      <a:pt x="696" y="620"/>
                    </a:lnTo>
                    <a:lnTo>
                      <a:pt x="692" y="600"/>
                    </a:lnTo>
                    <a:lnTo>
                      <a:pt x="692" y="600"/>
                    </a:lnTo>
                    <a:lnTo>
                      <a:pt x="686" y="552"/>
                    </a:lnTo>
                    <a:lnTo>
                      <a:pt x="678" y="506"/>
                    </a:lnTo>
                    <a:lnTo>
                      <a:pt x="666" y="460"/>
                    </a:lnTo>
                    <a:lnTo>
                      <a:pt x="652" y="414"/>
                    </a:lnTo>
                    <a:lnTo>
                      <a:pt x="652" y="414"/>
                    </a:lnTo>
                    <a:lnTo>
                      <a:pt x="634" y="366"/>
                    </a:lnTo>
                    <a:lnTo>
                      <a:pt x="822" y="70"/>
                    </a:lnTo>
                    <a:lnTo>
                      <a:pt x="822" y="70"/>
                    </a:lnTo>
                    <a:lnTo>
                      <a:pt x="826" y="62"/>
                    </a:lnTo>
                    <a:lnTo>
                      <a:pt x="828" y="54"/>
                    </a:lnTo>
                    <a:lnTo>
                      <a:pt x="830" y="46"/>
                    </a:lnTo>
                    <a:lnTo>
                      <a:pt x="828" y="38"/>
                    </a:lnTo>
                    <a:lnTo>
                      <a:pt x="826" y="30"/>
                    </a:lnTo>
                    <a:lnTo>
                      <a:pt x="824" y="22"/>
                    </a:lnTo>
                    <a:lnTo>
                      <a:pt x="818" y="16"/>
                    </a:lnTo>
                    <a:lnTo>
                      <a:pt x="812" y="10"/>
                    </a:lnTo>
                    <a:lnTo>
                      <a:pt x="812" y="10"/>
                    </a:lnTo>
                    <a:lnTo>
                      <a:pt x="812" y="10"/>
                    </a:lnTo>
                    <a:lnTo>
                      <a:pt x="812" y="10"/>
                    </a:lnTo>
                    <a:lnTo>
                      <a:pt x="812" y="1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"/>
              </a:p>
            </p:txBody>
          </p:sp>
          <p:sp>
            <p:nvSpPr>
              <p:cNvPr id="50" name="Line 10"/>
              <p:cNvSpPr>
                <a:spLocks noChangeShapeType="1"/>
              </p:cNvSpPr>
              <p:nvPr/>
            </p:nvSpPr>
            <p:spPr bwMode="auto">
              <a:xfrm>
                <a:off x="3271" y="1517"/>
                <a:ext cx="0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"/>
              </a:p>
            </p:txBody>
          </p:sp>
          <p:sp>
            <p:nvSpPr>
              <p:cNvPr id="57" name="Line 13"/>
              <p:cNvSpPr>
                <a:spLocks noChangeShapeType="1"/>
              </p:cNvSpPr>
              <p:nvPr/>
            </p:nvSpPr>
            <p:spPr bwMode="auto">
              <a:xfrm flipV="1">
                <a:off x="3315" y="2375"/>
                <a:ext cx="0" cy="472"/>
              </a:xfrm>
              <a:prstGeom prst="line">
                <a:avLst/>
              </a:prstGeom>
              <a:noFill/>
              <a:ln w="12700">
                <a:solidFill>
                  <a:srgbClr val="2E75B6"/>
                </a:solidFill>
                <a:prstDash val="solid"/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"/>
              </a:p>
            </p:txBody>
          </p:sp>
        </p:grpSp>
        <p:grpSp>
          <p:nvGrpSpPr>
            <p:cNvPr id="20" name="קבוצה 19"/>
            <p:cNvGrpSpPr/>
            <p:nvPr/>
          </p:nvGrpSpPr>
          <p:grpSpPr>
            <a:xfrm>
              <a:off x="6940431" y="2003721"/>
              <a:ext cx="310493" cy="733786"/>
              <a:chOff x="6937231" y="1919378"/>
              <a:chExt cx="310493" cy="733786"/>
            </a:xfrm>
          </p:grpSpPr>
          <p:sp>
            <p:nvSpPr>
              <p:cNvPr id="63" name="Freeform 20"/>
              <p:cNvSpPr>
                <a:spLocks/>
              </p:cNvSpPr>
              <p:nvPr/>
            </p:nvSpPr>
            <p:spPr bwMode="auto">
              <a:xfrm>
                <a:off x="7031490" y="1919378"/>
                <a:ext cx="124198" cy="124188"/>
              </a:xfrm>
              <a:custGeom>
                <a:avLst/>
                <a:gdLst>
                  <a:gd name="T0" fmla="*/ 224 w 224"/>
                  <a:gd name="T1" fmla="*/ 112 h 224"/>
                  <a:gd name="T2" fmla="*/ 224 w 224"/>
                  <a:gd name="T3" fmla="*/ 112 h 224"/>
                  <a:gd name="T4" fmla="*/ 222 w 224"/>
                  <a:gd name="T5" fmla="*/ 134 h 224"/>
                  <a:gd name="T6" fmla="*/ 216 w 224"/>
                  <a:gd name="T7" fmla="*/ 156 h 224"/>
                  <a:gd name="T8" fmla="*/ 204 w 224"/>
                  <a:gd name="T9" fmla="*/ 174 h 224"/>
                  <a:gd name="T10" fmla="*/ 192 w 224"/>
                  <a:gd name="T11" fmla="*/ 192 h 224"/>
                  <a:gd name="T12" fmla="*/ 174 w 224"/>
                  <a:gd name="T13" fmla="*/ 206 h 224"/>
                  <a:gd name="T14" fmla="*/ 156 w 224"/>
                  <a:gd name="T15" fmla="*/ 216 h 224"/>
                  <a:gd name="T16" fmla="*/ 134 w 224"/>
                  <a:gd name="T17" fmla="*/ 222 h 224"/>
                  <a:gd name="T18" fmla="*/ 112 w 224"/>
                  <a:gd name="T19" fmla="*/ 224 h 224"/>
                  <a:gd name="T20" fmla="*/ 112 w 224"/>
                  <a:gd name="T21" fmla="*/ 224 h 224"/>
                  <a:gd name="T22" fmla="*/ 90 w 224"/>
                  <a:gd name="T23" fmla="*/ 222 h 224"/>
                  <a:gd name="T24" fmla="*/ 68 w 224"/>
                  <a:gd name="T25" fmla="*/ 216 h 224"/>
                  <a:gd name="T26" fmla="*/ 50 w 224"/>
                  <a:gd name="T27" fmla="*/ 206 h 224"/>
                  <a:gd name="T28" fmla="*/ 32 w 224"/>
                  <a:gd name="T29" fmla="*/ 192 h 224"/>
                  <a:gd name="T30" fmla="*/ 20 w 224"/>
                  <a:gd name="T31" fmla="*/ 174 h 224"/>
                  <a:gd name="T32" fmla="*/ 8 w 224"/>
                  <a:gd name="T33" fmla="*/ 156 h 224"/>
                  <a:gd name="T34" fmla="*/ 2 w 224"/>
                  <a:gd name="T35" fmla="*/ 134 h 224"/>
                  <a:gd name="T36" fmla="*/ 0 w 224"/>
                  <a:gd name="T37" fmla="*/ 112 h 224"/>
                  <a:gd name="T38" fmla="*/ 0 w 224"/>
                  <a:gd name="T39" fmla="*/ 112 h 224"/>
                  <a:gd name="T40" fmla="*/ 2 w 224"/>
                  <a:gd name="T41" fmla="*/ 90 h 224"/>
                  <a:gd name="T42" fmla="*/ 8 w 224"/>
                  <a:gd name="T43" fmla="*/ 68 h 224"/>
                  <a:gd name="T44" fmla="*/ 20 w 224"/>
                  <a:gd name="T45" fmla="*/ 50 h 224"/>
                  <a:gd name="T46" fmla="*/ 32 w 224"/>
                  <a:gd name="T47" fmla="*/ 34 h 224"/>
                  <a:gd name="T48" fmla="*/ 50 w 224"/>
                  <a:gd name="T49" fmla="*/ 20 h 224"/>
                  <a:gd name="T50" fmla="*/ 68 w 224"/>
                  <a:gd name="T51" fmla="*/ 10 h 224"/>
                  <a:gd name="T52" fmla="*/ 90 w 224"/>
                  <a:gd name="T53" fmla="*/ 2 h 224"/>
                  <a:gd name="T54" fmla="*/ 112 w 224"/>
                  <a:gd name="T55" fmla="*/ 0 h 224"/>
                  <a:gd name="T56" fmla="*/ 112 w 224"/>
                  <a:gd name="T57" fmla="*/ 0 h 224"/>
                  <a:gd name="T58" fmla="*/ 134 w 224"/>
                  <a:gd name="T59" fmla="*/ 2 h 224"/>
                  <a:gd name="T60" fmla="*/ 156 w 224"/>
                  <a:gd name="T61" fmla="*/ 10 h 224"/>
                  <a:gd name="T62" fmla="*/ 174 w 224"/>
                  <a:gd name="T63" fmla="*/ 20 h 224"/>
                  <a:gd name="T64" fmla="*/ 192 w 224"/>
                  <a:gd name="T65" fmla="*/ 34 h 224"/>
                  <a:gd name="T66" fmla="*/ 204 w 224"/>
                  <a:gd name="T67" fmla="*/ 50 h 224"/>
                  <a:gd name="T68" fmla="*/ 216 w 224"/>
                  <a:gd name="T69" fmla="*/ 68 h 224"/>
                  <a:gd name="T70" fmla="*/ 222 w 224"/>
                  <a:gd name="T71" fmla="*/ 90 h 224"/>
                  <a:gd name="T72" fmla="*/ 224 w 224"/>
                  <a:gd name="T73" fmla="*/ 112 h 224"/>
                  <a:gd name="T74" fmla="*/ 224 w 224"/>
                  <a:gd name="T75" fmla="*/ 112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24" h="224">
                    <a:moveTo>
                      <a:pt x="224" y="112"/>
                    </a:moveTo>
                    <a:lnTo>
                      <a:pt x="224" y="112"/>
                    </a:lnTo>
                    <a:lnTo>
                      <a:pt x="222" y="134"/>
                    </a:lnTo>
                    <a:lnTo>
                      <a:pt x="216" y="156"/>
                    </a:lnTo>
                    <a:lnTo>
                      <a:pt x="204" y="174"/>
                    </a:lnTo>
                    <a:lnTo>
                      <a:pt x="192" y="192"/>
                    </a:lnTo>
                    <a:lnTo>
                      <a:pt x="174" y="206"/>
                    </a:lnTo>
                    <a:lnTo>
                      <a:pt x="156" y="216"/>
                    </a:lnTo>
                    <a:lnTo>
                      <a:pt x="134" y="222"/>
                    </a:lnTo>
                    <a:lnTo>
                      <a:pt x="112" y="224"/>
                    </a:lnTo>
                    <a:lnTo>
                      <a:pt x="112" y="224"/>
                    </a:lnTo>
                    <a:lnTo>
                      <a:pt x="90" y="222"/>
                    </a:lnTo>
                    <a:lnTo>
                      <a:pt x="68" y="216"/>
                    </a:lnTo>
                    <a:lnTo>
                      <a:pt x="50" y="206"/>
                    </a:lnTo>
                    <a:lnTo>
                      <a:pt x="32" y="192"/>
                    </a:lnTo>
                    <a:lnTo>
                      <a:pt x="20" y="174"/>
                    </a:lnTo>
                    <a:lnTo>
                      <a:pt x="8" y="156"/>
                    </a:lnTo>
                    <a:lnTo>
                      <a:pt x="2" y="134"/>
                    </a:lnTo>
                    <a:lnTo>
                      <a:pt x="0" y="112"/>
                    </a:lnTo>
                    <a:lnTo>
                      <a:pt x="0" y="112"/>
                    </a:lnTo>
                    <a:lnTo>
                      <a:pt x="2" y="90"/>
                    </a:lnTo>
                    <a:lnTo>
                      <a:pt x="8" y="68"/>
                    </a:lnTo>
                    <a:lnTo>
                      <a:pt x="20" y="50"/>
                    </a:lnTo>
                    <a:lnTo>
                      <a:pt x="32" y="34"/>
                    </a:lnTo>
                    <a:lnTo>
                      <a:pt x="50" y="20"/>
                    </a:lnTo>
                    <a:lnTo>
                      <a:pt x="68" y="10"/>
                    </a:lnTo>
                    <a:lnTo>
                      <a:pt x="90" y="2"/>
                    </a:lnTo>
                    <a:lnTo>
                      <a:pt x="112" y="0"/>
                    </a:lnTo>
                    <a:lnTo>
                      <a:pt x="112" y="0"/>
                    </a:lnTo>
                    <a:lnTo>
                      <a:pt x="134" y="2"/>
                    </a:lnTo>
                    <a:lnTo>
                      <a:pt x="156" y="10"/>
                    </a:lnTo>
                    <a:lnTo>
                      <a:pt x="174" y="20"/>
                    </a:lnTo>
                    <a:lnTo>
                      <a:pt x="192" y="34"/>
                    </a:lnTo>
                    <a:lnTo>
                      <a:pt x="204" y="50"/>
                    </a:lnTo>
                    <a:lnTo>
                      <a:pt x="216" y="68"/>
                    </a:lnTo>
                    <a:lnTo>
                      <a:pt x="222" y="90"/>
                    </a:lnTo>
                    <a:lnTo>
                      <a:pt x="224" y="112"/>
                    </a:lnTo>
                    <a:lnTo>
                      <a:pt x="224" y="112"/>
                    </a:lnTo>
                  </a:path>
                </a:pathLst>
              </a:custGeom>
              <a:solidFill>
                <a:srgbClr val="FFBD8D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"/>
              </a:p>
            </p:txBody>
          </p:sp>
          <p:sp>
            <p:nvSpPr>
              <p:cNvPr id="67" name="Freeform 23"/>
              <p:cNvSpPr>
                <a:spLocks/>
              </p:cNvSpPr>
              <p:nvPr/>
            </p:nvSpPr>
            <p:spPr bwMode="auto">
              <a:xfrm>
                <a:off x="6937231" y="2067708"/>
                <a:ext cx="310493" cy="585456"/>
              </a:xfrm>
              <a:custGeom>
                <a:avLst/>
                <a:gdLst>
                  <a:gd name="T0" fmla="*/ 296 w 560"/>
                  <a:gd name="T1" fmla="*/ 0 h 1056"/>
                  <a:gd name="T2" fmla="*/ 232 w 560"/>
                  <a:gd name="T3" fmla="*/ 4 h 1056"/>
                  <a:gd name="T4" fmla="*/ 198 w 560"/>
                  <a:gd name="T5" fmla="*/ 10 h 1056"/>
                  <a:gd name="T6" fmla="*/ 114 w 560"/>
                  <a:gd name="T7" fmla="*/ 54 h 1056"/>
                  <a:gd name="T8" fmla="*/ 56 w 560"/>
                  <a:gd name="T9" fmla="*/ 124 h 1056"/>
                  <a:gd name="T10" fmla="*/ 18 w 560"/>
                  <a:gd name="T11" fmla="*/ 212 h 1056"/>
                  <a:gd name="T12" fmla="*/ 2 w 560"/>
                  <a:gd name="T13" fmla="*/ 310 h 1056"/>
                  <a:gd name="T14" fmla="*/ 2 w 560"/>
                  <a:gd name="T15" fmla="*/ 406 h 1056"/>
                  <a:gd name="T16" fmla="*/ 10 w 560"/>
                  <a:gd name="T17" fmla="*/ 430 h 1056"/>
                  <a:gd name="T18" fmla="*/ 32 w 560"/>
                  <a:gd name="T19" fmla="*/ 452 h 1056"/>
                  <a:gd name="T20" fmla="*/ 64 w 560"/>
                  <a:gd name="T21" fmla="*/ 460 h 1056"/>
                  <a:gd name="T22" fmla="*/ 92 w 560"/>
                  <a:gd name="T23" fmla="*/ 452 h 1056"/>
                  <a:gd name="T24" fmla="*/ 112 w 560"/>
                  <a:gd name="T25" fmla="*/ 430 h 1056"/>
                  <a:gd name="T26" fmla="*/ 114 w 560"/>
                  <a:gd name="T27" fmla="*/ 406 h 1056"/>
                  <a:gd name="T28" fmla="*/ 112 w 560"/>
                  <a:gd name="T29" fmla="*/ 328 h 1056"/>
                  <a:gd name="T30" fmla="*/ 124 w 560"/>
                  <a:gd name="T31" fmla="*/ 244 h 1056"/>
                  <a:gd name="T32" fmla="*/ 142 w 560"/>
                  <a:gd name="T33" fmla="*/ 426 h 1056"/>
                  <a:gd name="T34" fmla="*/ 142 w 560"/>
                  <a:gd name="T35" fmla="*/ 434 h 1056"/>
                  <a:gd name="T36" fmla="*/ 142 w 560"/>
                  <a:gd name="T37" fmla="*/ 716 h 1056"/>
                  <a:gd name="T38" fmla="*/ 134 w 560"/>
                  <a:gd name="T39" fmla="*/ 994 h 1056"/>
                  <a:gd name="T40" fmla="*/ 144 w 560"/>
                  <a:gd name="T41" fmla="*/ 1032 h 1056"/>
                  <a:gd name="T42" fmla="*/ 172 w 560"/>
                  <a:gd name="T43" fmla="*/ 1052 h 1056"/>
                  <a:gd name="T44" fmla="*/ 208 w 560"/>
                  <a:gd name="T45" fmla="*/ 1054 h 1056"/>
                  <a:gd name="T46" fmla="*/ 240 w 560"/>
                  <a:gd name="T47" fmla="*/ 1040 h 1056"/>
                  <a:gd name="T48" fmla="*/ 260 w 560"/>
                  <a:gd name="T49" fmla="*/ 1008 h 1056"/>
                  <a:gd name="T50" fmla="*/ 266 w 560"/>
                  <a:gd name="T51" fmla="*/ 884 h 1056"/>
                  <a:gd name="T52" fmla="*/ 270 w 560"/>
                  <a:gd name="T53" fmla="*/ 558 h 1056"/>
                  <a:gd name="T54" fmla="*/ 290 w 560"/>
                  <a:gd name="T55" fmla="*/ 776 h 1056"/>
                  <a:gd name="T56" fmla="*/ 296 w 560"/>
                  <a:gd name="T57" fmla="*/ 994 h 1056"/>
                  <a:gd name="T58" fmla="*/ 310 w 560"/>
                  <a:gd name="T59" fmla="*/ 1032 h 1056"/>
                  <a:gd name="T60" fmla="*/ 338 w 560"/>
                  <a:gd name="T61" fmla="*/ 1052 h 1056"/>
                  <a:gd name="T62" fmla="*/ 374 w 560"/>
                  <a:gd name="T63" fmla="*/ 1054 h 1056"/>
                  <a:gd name="T64" fmla="*/ 406 w 560"/>
                  <a:gd name="T65" fmla="*/ 1040 h 1056"/>
                  <a:gd name="T66" fmla="*/ 422 w 560"/>
                  <a:gd name="T67" fmla="*/ 1008 h 1056"/>
                  <a:gd name="T68" fmla="*/ 420 w 560"/>
                  <a:gd name="T69" fmla="*/ 854 h 1056"/>
                  <a:gd name="T70" fmla="*/ 416 w 560"/>
                  <a:gd name="T71" fmla="*/ 438 h 1056"/>
                  <a:gd name="T72" fmla="*/ 412 w 560"/>
                  <a:gd name="T73" fmla="*/ 300 h 1056"/>
                  <a:gd name="T74" fmla="*/ 424 w 560"/>
                  <a:gd name="T75" fmla="*/ 204 h 1056"/>
                  <a:gd name="T76" fmla="*/ 446 w 560"/>
                  <a:gd name="T77" fmla="*/ 292 h 1056"/>
                  <a:gd name="T78" fmla="*/ 448 w 560"/>
                  <a:gd name="T79" fmla="*/ 380 h 1056"/>
                  <a:gd name="T80" fmla="*/ 446 w 560"/>
                  <a:gd name="T81" fmla="*/ 418 h 1056"/>
                  <a:gd name="T82" fmla="*/ 460 w 560"/>
                  <a:gd name="T83" fmla="*/ 446 h 1056"/>
                  <a:gd name="T84" fmla="*/ 486 w 560"/>
                  <a:gd name="T85" fmla="*/ 458 h 1056"/>
                  <a:gd name="T86" fmla="*/ 518 w 560"/>
                  <a:gd name="T87" fmla="*/ 456 h 1056"/>
                  <a:gd name="T88" fmla="*/ 544 w 560"/>
                  <a:gd name="T89" fmla="*/ 438 h 1056"/>
                  <a:gd name="T90" fmla="*/ 558 w 560"/>
                  <a:gd name="T91" fmla="*/ 406 h 1056"/>
                  <a:gd name="T92" fmla="*/ 560 w 560"/>
                  <a:gd name="T93" fmla="*/ 340 h 1056"/>
                  <a:gd name="T94" fmla="*/ 550 w 560"/>
                  <a:gd name="T95" fmla="*/ 240 h 1056"/>
                  <a:gd name="T96" fmla="*/ 518 w 560"/>
                  <a:gd name="T97" fmla="*/ 146 h 1056"/>
                  <a:gd name="T98" fmla="*/ 464 w 560"/>
                  <a:gd name="T99" fmla="*/ 70 h 1056"/>
                  <a:gd name="T100" fmla="*/ 400 w 560"/>
                  <a:gd name="T101" fmla="*/ 24 h 1056"/>
                  <a:gd name="T102" fmla="*/ 352 w 560"/>
                  <a:gd name="T103" fmla="*/ 8 h 1056"/>
                  <a:gd name="T104" fmla="*/ 318 w 560"/>
                  <a:gd name="T105" fmla="*/ 4 h 10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560" h="1056">
                    <a:moveTo>
                      <a:pt x="318" y="4"/>
                    </a:moveTo>
                    <a:lnTo>
                      <a:pt x="318" y="4"/>
                    </a:lnTo>
                    <a:lnTo>
                      <a:pt x="296" y="0"/>
                    </a:lnTo>
                    <a:lnTo>
                      <a:pt x="274" y="0"/>
                    </a:lnTo>
                    <a:lnTo>
                      <a:pt x="252" y="0"/>
                    </a:lnTo>
                    <a:lnTo>
                      <a:pt x="232" y="4"/>
                    </a:lnTo>
                    <a:lnTo>
                      <a:pt x="232" y="4"/>
                    </a:lnTo>
                    <a:lnTo>
                      <a:pt x="214" y="8"/>
                    </a:lnTo>
                    <a:lnTo>
                      <a:pt x="198" y="10"/>
                    </a:lnTo>
                    <a:lnTo>
                      <a:pt x="168" y="22"/>
                    </a:lnTo>
                    <a:lnTo>
                      <a:pt x="140" y="36"/>
                    </a:lnTo>
                    <a:lnTo>
                      <a:pt x="114" y="54"/>
                    </a:lnTo>
                    <a:lnTo>
                      <a:pt x="92" y="74"/>
                    </a:lnTo>
                    <a:lnTo>
                      <a:pt x="72" y="98"/>
                    </a:lnTo>
                    <a:lnTo>
                      <a:pt x="56" y="124"/>
                    </a:lnTo>
                    <a:lnTo>
                      <a:pt x="40" y="152"/>
                    </a:lnTo>
                    <a:lnTo>
                      <a:pt x="28" y="182"/>
                    </a:lnTo>
                    <a:lnTo>
                      <a:pt x="18" y="212"/>
                    </a:lnTo>
                    <a:lnTo>
                      <a:pt x="10" y="244"/>
                    </a:lnTo>
                    <a:lnTo>
                      <a:pt x="4" y="276"/>
                    </a:lnTo>
                    <a:lnTo>
                      <a:pt x="2" y="310"/>
                    </a:lnTo>
                    <a:lnTo>
                      <a:pt x="0" y="342"/>
                    </a:lnTo>
                    <a:lnTo>
                      <a:pt x="0" y="374"/>
                    </a:lnTo>
                    <a:lnTo>
                      <a:pt x="2" y="406"/>
                    </a:lnTo>
                    <a:lnTo>
                      <a:pt x="2" y="406"/>
                    </a:lnTo>
                    <a:lnTo>
                      <a:pt x="4" y="418"/>
                    </a:lnTo>
                    <a:lnTo>
                      <a:pt x="10" y="430"/>
                    </a:lnTo>
                    <a:lnTo>
                      <a:pt x="16" y="438"/>
                    </a:lnTo>
                    <a:lnTo>
                      <a:pt x="24" y="446"/>
                    </a:lnTo>
                    <a:lnTo>
                      <a:pt x="32" y="452"/>
                    </a:lnTo>
                    <a:lnTo>
                      <a:pt x="42" y="456"/>
                    </a:lnTo>
                    <a:lnTo>
                      <a:pt x="54" y="458"/>
                    </a:lnTo>
                    <a:lnTo>
                      <a:pt x="64" y="460"/>
                    </a:lnTo>
                    <a:lnTo>
                      <a:pt x="74" y="458"/>
                    </a:lnTo>
                    <a:lnTo>
                      <a:pt x="84" y="456"/>
                    </a:lnTo>
                    <a:lnTo>
                      <a:pt x="92" y="452"/>
                    </a:lnTo>
                    <a:lnTo>
                      <a:pt x="100" y="446"/>
                    </a:lnTo>
                    <a:lnTo>
                      <a:pt x="108" y="438"/>
                    </a:lnTo>
                    <a:lnTo>
                      <a:pt x="112" y="430"/>
                    </a:lnTo>
                    <a:lnTo>
                      <a:pt x="114" y="418"/>
                    </a:lnTo>
                    <a:lnTo>
                      <a:pt x="114" y="406"/>
                    </a:lnTo>
                    <a:lnTo>
                      <a:pt x="114" y="406"/>
                    </a:lnTo>
                    <a:lnTo>
                      <a:pt x="112" y="382"/>
                    </a:lnTo>
                    <a:lnTo>
                      <a:pt x="112" y="356"/>
                    </a:lnTo>
                    <a:lnTo>
                      <a:pt x="112" y="328"/>
                    </a:lnTo>
                    <a:lnTo>
                      <a:pt x="114" y="300"/>
                    </a:lnTo>
                    <a:lnTo>
                      <a:pt x="118" y="272"/>
                    </a:lnTo>
                    <a:lnTo>
                      <a:pt x="124" y="244"/>
                    </a:lnTo>
                    <a:lnTo>
                      <a:pt x="132" y="216"/>
                    </a:lnTo>
                    <a:lnTo>
                      <a:pt x="142" y="192"/>
                    </a:lnTo>
                    <a:lnTo>
                      <a:pt x="142" y="426"/>
                    </a:lnTo>
                    <a:lnTo>
                      <a:pt x="142" y="426"/>
                    </a:lnTo>
                    <a:lnTo>
                      <a:pt x="142" y="434"/>
                    </a:lnTo>
                    <a:lnTo>
                      <a:pt x="142" y="434"/>
                    </a:lnTo>
                    <a:lnTo>
                      <a:pt x="142" y="438"/>
                    </a:lnTo>
                    <a:lnTo>
                      <a:pt x="142" y="438"/>
                    </a:lnTo>
                    <a:lnTo>
                      <a:pt x="142" y="716"/>
                    </a:lnTo>
                    <a:lnTo>
                      <a:pt x="138" y="854"/>
                    </a:lnTo>
                    <a:lnTo>
                      <a:pt x="134" y="994"/>
                    </a:lnTo>
                    <a:lnTo>
                      <a:pt x="134" y="994"/>
                    </a:lnTo>
                    <a:lnTo>
                      <a:pt x="134" y="1008"/>
                    </a:lnTo>
                    <a:lnTo>
                      <a:pt x="138" y="1020"/>
                    </a:lnTo>
                    <a:lnTo>
                      <a:pt x="144" y="1032"/>
                    </a:lnTo>
                    <a:lnTo>
                      <a:pt x="152" y="1040"/>
                    </a:lnTo>
                    <a:lnTo>
                      <a:pt x="162" y="1046"/>
                    </a:lnTo>
                    <a:lnTo>
                      <a:pt x="172" y="1052"/>
                    </a:lnTo>
                    <a:lnTo>
                      <a:pt x="184" y="1054"/>
                    </a:lnTo>
                    <a:lnTo>
                      <a:pt x="196" y="1056"/>
                    </a:lnTo>
                    <a:lnTo>
                      <a:pt x="208" y="1054"/>
                    </a:lnTo>
                    <a:lnTo>
                      <a:pt x="220" y="1052"/>
                    </a:lnTo>
                    <a:lnTo>
                      <a:pt x="230" y="1046"/>
                    </a:lnTo>
                    <a:lnTo>
                      <a:pt x="240" y="1040"/>
                    </a:lnTo>
                    <a:lnTo>
                      <a:pt x="248" y="1032"/>
                    </a:lnTo>
                    <a:lnTo>
                      <a:pt x="256" y="1020"/>
                    </a:lnTo>
                    <a:lnTo>
                      <a:pt x="260" y="1008"/>
                    </a:lnTo>
                    <a:lnTo>
                      <a:pt x="262" y="994"/>
                    </a:lnTo>
                    <a:lnTo>
                      <a:pt x="262" y="994"/>
                    </a:lnTo>
                    <a:lnTo>
                      <a:pt x="266" y="884"/>
                    </a:lnTo>
                    <a:lnTo>
                      <a:pt x="268" y="776"/>
                    </a:lnTo>
                    <a:lnTo>
                      <a:pt x="270" y="558"/>
                    </a:lnTo>
                    <a:lnTo>
                      <a:pt x="270" y="558"/>
                    </a:lnTo>
                    <a:lnTo>
                      <a:pt x="288" y="558"/>
                    </a:lnTo>
                    <a:lnTo>
                      <a:pt x="288" y="558"/>
                    </a:lnTo>
                    <a:lnTo>
                      <a:pt x="290" y="776"/>
                    </a:lnTo>
                    <a:lnTo>
                      <a:pt x="292" y="884"/>
                    </a:lnTo>
                    <a:lnTo>
                      <a:pt x="296" y="994"/>
                    </a:lnTo>
                    <a:lnTo>
                      <a:pt x="296" y="994"/>
                    </a:lnTo>
                    <a:lnTo>
                      <a:pt x="298" y="1008"/>
                    </a:lnTo>
                    <a:lnTo>
                      <a:pt x="302" y="1020"/>
                    </a:lnTo>
                    <a:lnTo>
                      <a:pt x="310" y="1032"/>
                    </a:lnTo>
                    <a:lnTo>
                      <a:pt x="318" y="1040"/>
                    </a:lnTo>
                    <a:lnTo>
                      <a:pt x="328" y="1046"/>
                    </a:lnTo>
                    <a:lnTo>
                      <a:pt x="338" y="1052"/>
                    </a:lnTo>
                    <a:lnTo>
                      <a:pt x="350" y="1054"/>
                    </a:lnTo>
                    <a:lnTo>
                      <a:pt x="362" y="1056"/>
                    </a:lnTo>
                    <a:lnTo>
                      <a:pt x="374" y="1054"/>
                    </a:lnTo>
                    <a:lnTo>
                      <a:pt x="386" y="1052"/>
                    </a:lnTo>
                    <a:lnTo>
                      <a:pt x="396" y="1046"/>
                    </a:lnTo>
                    <a:lnTo>
                      <a:pt x="406" y="1040"/>
                    </a:lnTo>
                    <a:lnTo>
                      <a:pt x="414" y="1032"/>
                    </a:lnTo>
                    <a:lnTo>
                      <a:pt x="420" y="1020"/>
                    </a:lnTo>
                    <a:lnTo>
                      <a:pt x="422" y="1008"/>
                    </a:lnTo>
                    <a:lnTo>
                      <a:pt x="424" y="994"/>
                    </a:lnTo>
                    <a:lnTo>
                      <a:pt x="424" y="994"/>
                    </a:lnTo>
                    <a:lnTo>
                      <a:pt x="420" y="854"/>
                    </a:lnTo>
                    <a:lnTo>
                      <a:pt x="416" y="716"/>
                    </a:lnTo>
                    <a:lnTo>
                      <a:pt x="416" y="438"/>
                    </a:lnTo>
                    <a:lnTo>
                      <a:pt x="416" y="438"/>
                    </a:lnTo>
                    <a:lnTo>
                      <a:pt x="414" y="422"/>
                    </a:lnTo>
                    <a:lnTo>
                      <a:pt x="414" y="422"/>
                    </a:lnTo>
                    <a:lnTo>
                      <a:pt x="412" y="300"/>
                    </a:lnTo>
                    <a:lnTo>
                      <a:pt x="412" y="180"/>
                    </a:lnTo>
                    <a:lnTo>
                      <a:pt x="412" y="180"/>
                    </a:lnTo>
                    <a:lnTo>
                      <a:pt x="424" y="204"/>
                    </a:lnTo>
                    <a:lnTo>
                      <a:pt x="434" y="232"/>
                    </a:lnTo>
                    <a:lnTo>
                      <a:pt x="442" y="262"/>
                    </a:lnTo>
                    <a:lnTo>
                      <a:pt x="446" y="292"/>
                    </a:lnTo>
                    <a:lnTo>
                      <a:pt x="448" y="324"/>
                    </a:lnTo>
                    <a:lnTo>
                      <a:pt x="450" y="352"/>
                    </a:lnTo>
                    <a:lnTo>
                      <a:pt x="448" y="380"/>
                    </a:lnTo>
                    <a:lnTo>
                      <a:pt x="446" y="406"/>
                    </a:lnTo>
                    <a:lnTo>
                      <a:pt x="446" y="406"/>
                    </a:lnTo>
                    <a:lnTo>
                      <a:pt x="446" y="418"/>
                    </a:lnTo>
                    <a:lnTo>
                      <a:pt x="448" y="430"/>
                    </a:lnTo>
                    <a:lnTo>
                      <a:pt x="454" y="438"/>
                    </a:lnTo>
                    <a:lnTo>
                      <a:pt x="460" y="446"/>
                    </a:lnTo>
                    <a:lnTo>
                      <a:pt x="468" y="452"/>
                    </a:lnTo>
                    <a:lnTo>
                      <a:pt x="476" y="456"/>
                    </a:lnTo>
                    <a:lnTo>
                      <a:pt x="486" y="458"/>
                    </a:lnTo>
                    <a:lnTo>
                      <a:pt x="496" y="460"/>
                    </a:lnTo>
                    <a:lnTo>
                      <a:pt x="508" y="458"/>
                    </a:lnTo>
                    <a:lnTo>
                      <a:pt x="518" y="456"/>
                    </a:lnTo>
                    <a:lnTo>
                      <a:pt x="528" y="452"/>
                    </a:lnTo>
                    <a:lnTo>
                      <a:pt x="536" y="446"/>
                    </a:lnTo>
                    <a:lnTo>
                      <a:pt x="544" y="438"/>
                    </a:lnTo>
                    <a:lnTo>
                      <a:pt x="552" y="430"/>
                    </a:lnTo>
                    <a:lnTo>
                      <a:pt x="556" y="418"/>
                    </a:lnTo>
                    <a:lnTo>
                      <a:pt x="558" y="406"/>
                    </a:lnTo>
                    <a:lnTo>
                      <a:pt x="558" y="406"/>
                    </a:lnTo>
                    <a:lnTo>
                      <a:pt x="560" y="374"/>
                    </a:lnTo>
                    <a:lnTo>
                      <a:pt x="560" y="340"/>
                    </a:lnTo>
                    <a:lnTo>
                      <a:pt x="560" y="308"/>
                    </a:lnTo>
                    <a:lnTo>
                      <a:pt x="556" y="274"/>
                    </a:lnTo>
                    <a:lnTo>
                      <a:pt x="550" y="240"/>
                    </a:lnTo>
                    <a:lnTo>
                      <a:pt x="542" y="208"/>
                    </a:lnTo>
                    <a:lnTo>
                      <a:pt x="530" y="176"/>
                    </a:lnTo>
                    <a:lnTo>
                      <a:pt x="518" y="146"/>
                    </a:lnTo>
                    <a:lnTo>
                      <a:pt x="502" y="118"/>
                    </a:lnTo>
                    <a:lnTo>
                      <a:pt x="484" y="92"/>
                    </a:lnTo>
                    <a:lnTo>
                      <a:pt x="464" y="70"/>
                    </a:lnTo>
                    <a:lnTo>
                      <a:pt x="440" y="48"/>
                    </a:lnTo>
                    <a:lnTo>
                      <a:pt x="414" y="32"/>
                    </a:lnTo>
                    <a:lnTo>
                      <a:pt x="400" y="24"/>
                    </a:lnTo>
                    <a:lnTo>
                      <a:pt x="384" y="18"/>
                    </a:lnTo>
                    <a:lnTo>
                      <a:pt x="368" y="12"/>
                    </a:lnTo>
                    <a:lnTo>
                      <a:pt x="352" y="8"/>
                    </a:lnTo>
                    <a:lnTo>
                      <a:pt x="334" y="6"/>
                    </a:lnTo>
                    <a:lnTo>
                      <a:pt x="318" y="4"/>
                    </a:lnTo>
                    <a:lnTo>
                      <a:pt x="318" y="4"/>
                    </a:lnTo>
                  </a:path>
                </a:pathLst>
              </a:custGeom>
              <a:solidFill>
                <a:srgbClr val="FFBD8D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"/>
              </a:p>
            </p:txBody>
          </p:sp>
        </p:grpSp>
        <p:cxnSp>
          <p:nvCxnSpPr>
            <p:cNvPr id="68" name="מחבר ישר 67"/>
            <p:cNvCxnSpPr/>
            <p:nvPr/>
          </p:nvCxnSpPr>
          <p:spPr>
            <a:xfrm>
              <a:off x="6956338" y="2805769"/>
              <a:ext cx="288236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grpSp>
          <p:nvGrpSpPr>
            <p:cNvPr id="25" name="קבוצה 24"/>
            <p:cNvGrpSpPr/>
            <p:nvPr/>
          </p:nvGrpSpPr>
          <p:grpSpPr>
            <a:xfrm>
              <a:off x="7448913" y="1106934"/>
              <a:ext cx="1046609" cy="733786"/>
              <a:chOff x="7448913" y="1106934"/>
              <a:chExt cx="1046609" cy="733786"/>
            </a:xfrm>
          </p:grpSpPr>
          <p:sp>
            <p:nvSpPr>
              <p:cNvPr id="81" name="Freeform 23"/>
              <p:cNvSpPr>
                <a:spLocks/>
              </p:cNvSpPr>
              <p:nvPr/>
            </p:nvSpPr>
            <p:spPr bwMode="auto">
              <a:xfrm>
                <a:off x="8185029" y="1243193"/>
                <a:ext cx="310493" cy="585456"/>
              </a:xfrm>
              <a:custGeom>
                <a:avLst/>
                <a:gdLst>
                  <a:gd name="T0" fmla="*/ 296 w 560"/>
                  <a:gd name="T1" fmla="*/ 0 h 1056"/>
                  <a:gd name="T2" fmla="*/ 232 w 560"/>
                  <a:gd name="T3" fmla="*/ 4 h 1056"/>
                  <a:gd name="T4" fmla="*/ 198 w 560"/>
                  <a:gd name="T5" fmla="*/ 10 h 1056"/>
                  <a:gd name="T6" fmla="*/ 114 w 560"/>
                  <a:gd name="T7" fmla="*/ 54 h 1056"/>
                  <a:gd name="T8" fmla="*/ 56 w 560"/>
                  <a:gd name="T9" fmla="*/ 124 h 1056"/>
                  <a:gd name="T10" fmla="*/ 18 w 560"/>
                  <a:gd name="T11" fmla="*/ 212 h 1056"/>
                  <a:gd name="T12" fmla="*/ 2 w 560"/>
                  <a:gd name="T13" fmla="*/ 310 h 1056"/>
                  <a:gd name="T14" fmla="*/ 2 w 560"/>
                  <a:gd name="T15" fmla="*/ 406 h 1056"/>
                  <a:gd name="T16" fmla="*/ 10 w 560"/>
                  <a:gd name="T17" fmla="*/ 430 h 1056"/>
                  <a:gd name="T18" fmla="*/ 32 w 560"/>
                  <a:gd name="T19" fmla="*/ 452 h 1056"/>
                  <a:gd name="T20" fmla="*/ 64 w 560"/>
                  <a:gd name="T21" fmla="*/ 460 h 1056"/>
                  <a:gd name="T22" fmla="*/ 92 w 560"/>
                  <a:gd name="T23" fmla="*/ 452 h 1056"/>
                  <a:gd name="T24" fmla="*/ 112 w 560"/>
                  <a:gd name="T25" fmla="*/ 430 h 1056"/>
                  <a:gd name="T26" fmla="*/ 114 w 560"/>
                  <a:gd name="T27" fmla="*/ 406 h 1056"/>
                  <a:gd name="T28" fmla="*/ 112 w 560"/>
                  <a:gd name="T29" fmla="*/ 328 h 1056"/>
                  <a:gd name="T30" fmla="*/ 124 w 560"/>
                  <a:gd name="T31" fmla="*/ 244 h 1056"/>
                  <a:gd name="T32" fmla="*/ 142 w 560"/>
                  <a:gd name="T33" fmla="*/ 426 h 1056"/>
                  <a:gd name="T34" fmla="*/ 142 w 560"/>
                  <a:gd name="T35" fmla="*/ 434 h 1056"/>
                  <a:gd name="T36" fmla="*/ 142 w 560"/>
                  <a:gd name="T37" fmla="*/ 716 h 1056"/>
                  <a:gd name="T38" fmla="*/ 134 w 560"/>
                  <a:gd name="T39" fmla="*/ 994 h 1056"/>
                  <a:gd name="T40" fmla="*/ 144 w 560"/>
                  <a:gd name="T41" fmla="*/ 1032 h 1056"/>
                  <a:gd name="T42" fmla="*/ 172 w 560"/>
                  <a:gd name="T43" fmla="*/ 1052 h 1056"/>
                  <a:gd name="T44" fmla="*/ 208 w 560"/>
                  <a:gd name="T45" fmla="*/ 1054 h 1056"/>
                  <a:gd name="T46" fmla="*/ 240 w 560"/>
                  <a:gd name="T47" fmla="*/ 1040 h 1056"/>
                  <a:gd name="T48" fmla="*/ 260 w 560"/>
                  <a:gd name="T49" fmla="*/ 1008 h 1056"/>
                  <a:gd name="T50" fmla="*/ 266 w 560"/>
                  <a:gd name="T51" fmla="*/ 884 h 1056"/>
                  <a:gd name="T52" fmla="*/ 270 w 560"/>
                  <a:gd name="T53" fmla="*/ 558 h 1056"/>
                  <a:gd name="T54" fmla="*/ 290 w 560"/>
                  <a:gd name="T55" fmla="*/ 776 h 1056"/>
                  <a:gd name="T56" fmla="*/ 296 w 560"/>
                  <a:gd name="T57" fmla="*/ 994 h 1056"/>
                  <a:gd name="T58" fmla="*/ 310 w 560"/>
                  <a:gd name="T59" fmla="*/ 1032 h 1056"/>
                  <a:gd name="T60" fmla="*/ 338 w 560"/>
                  <a:gd name="T61" fmla="*/ 1052 h 1056"/>
                  <a:gd name="T62" fmla="*/ 374 w 560"/>
                  <a:gd name="T63" fmla="*/ 1054 h 1056"/>
                  <a:gd name="T64" fmla="*/ 406 w 560"/>
                  <a:gd name="T65" fmla="*/ 1040 h 1056"/>
                  <a:gd name="T66" fmla="*/ 422 w 560"/>
                  <a:gd name="T67" fmla="*/ 1008 h 1056"/>
                  <a:gd name="T68" fmla="*/ 420 w 560"/>
                  <a:gd name="T69" fmla="*/ 854 h 1056"/>
                  <a:gd name="T70" fmla="*/ 416 w 560"/>
                  <a:gd name="T71" fmla="*/ 438 h 1056"/>
                  <a:gd name="T72" fmla="*/ 412 w 560"/>
                  <a:gd name="T73" fmla="*/ 300 h 1056"/>
                  <a:gd name="T74" fmla="*/ 424 w 560"/>
                  <a:gd name="T75" fmla="*/ 204 h 1056"/>
                  <a:gd name="T76" fmla="*/ 446 w 560"/>
                  <a:gd name="T77" fmla="*/ 292 h 1056"/>
                  <a:gd name="T78" fmla="*/ 448 w 560"/>
                  <a:gd name="T79" fmla="*/ 380 h 1056"/>
                  <a:gd name="T80" fmla="*/ 446 w 560"/>
                  <a:gd name="T81" fmla="*/ 418 h 1056"/>
                  <a:gd name="T82" fmla="*/ 460 w 560"/>
                  <a:gd name="T83" fmla="*/ 446 h 1056"/>
                  <a:gd name="T84" fmla="*/ 486 w 560"/>
                  <a:gd name="T85" fmla="*/ 458 h 1056"/>
                  <a:gd name="T86" fmla="*/ 518 w 560"/>
                  <a:gd name="T87" fmla="*/ 456 h 1056"/>
                  <a:gd name="T88" fmla="*/ 544 w 560"/>
                  <a:gd name="T89" fmla="*/ 438 h 1056"/>
                  <a:gd name="T90" fmla="*/ 558 w 560"/>
                  <a:gd name="T91" fmla="*/ 406 h 1056"/>
                  <a:gd name="T92" fmla="*/ 560 w 560"/>
                  <a:gd name="T93" fmla="*/ 340 h 1056"/>
                  <a:gd name="T94" fmla="*/ 550 w 560"/>
                  <a:gd name="T95" fmla="*/ 240 h 1056"/>
                  <a:gd name="T96" fmla="*/ 518 w 560"/>
                  <a:gd name="T97" fmla="*/ 146 h 1056"/>
                  <a:gd name="T98" fmla="*/ 464 w 560"/>
                  <a:gd name="T99" fmla="*/ 70 h 1056"/>
                  <a:gd name="T100" fmla="*/ 400 w 560"/>
                  <a:gd name="T101" fmla="*/ 24 h 1056"/>
                  <a:gd name="T102" fmla="*/ 352 w 560"/>
                  <a:gd name="T103" fmla="*/ 8 h 1056"/>
                  <a:gd name="T104" fmla="*/ 318 w 560"/>
                  <a:gd name="T105" fmla="*/ 4 h 10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560" h="1056">
                    <a:moveTo>
                      <a:pt x="318" y="4"/>
                    </a:moveTo>
                    <a:lnTo>
                      <a:pt x="318" y="4"/>
                    </a:lnTo>
                    <a:lnTo>
                      <a:pt x="296" y="0"/>
                    </a:lnTo>
                    <a:lnTo>
                      <a:pt x="274" y="0"/>
                    </a:lnTo>
                    <a:lnTo>
                      <a:pt x="252" y="0"/>
                    </a:lnTo>
                    <a:lnTo>
                      <a:pt x="232" y="4"/>
                    </a:lnTo>
                    <a:lnTo>
                      <a:pt x="232" y="4"/>
                    </a:lnTo>
                    <a:lnTo>
                      <a:pt x="214" y="8"/>
                    </a:lnTo>
                    <a:lnTo>
                      <a:pt x="198" y="10"/>
                    </a:lnTo>
                    <a:lnTo>
                      <a:pt x="168" y="22"/>
                    </a:lnTo>
                    <a:lnTo>
                      <a:pt x="140" y="36"/>
                    </a:lnTo>
                    <a:lnTo>
                      <a:pt x="114" y="54"/>
                    </a:lnTo>
                    <a:lnTo>
                      <a:pt x="92" y="74"/>
                    </a:lnTo>
                    <a:lnTo>
                      <a:pt x="72" y="98"/>
                    </a:lnTo>
                    <a:lnTo>
                      <a:pt x="56" y="124"/>
                    </a:lnTo>
                    <a:lnTo>
                      <a:pt x="40" y="152"/>
                    </a:lnTo>
                    <a:lnTo>
                      <a:pt x="28" y="182"/>
                    </a:lnTo>
                    <a:lnTo>
                      <a:pt x="18" y="212"/>
                    </a:lnTo>
                    <a:lnTo>
                      <a:pt x="10" y="244"/>
                    </a:lnTo>
                    <a:lnTo>
                      <a:pt x="4" y="276"/>
                    </a:lnTo>
                    <a:lnTo>
                      <a:pt x="2" y="310"/>
                    </a:lnTo>
                    <a:lnTo>
                      <a:pt x="0" y="342"/>
                    </a:lnTo>
                    <a:lnTo>
                      <a:pt x="0" y="374"/>
                    </a:lnTo>
                    <a:lnTo>
                      <a:pt x="2" y="406"/>
                    </a:lnTo>
                    <a:lnTo>
                      <a:pt x="2" y="406"/>
                    </a:lnTo>
                    <a:lnTo>
                      <a:pt x="4" y="418"/>
                    </a:lnTo>
                    <a:lnTo>
                      <a:pt x="10" y="430"/>
                    </a:lnTo>
                    <a:lnTo>
                      <a:pt x="16" y="438"/>
                    </a:lnTo>
                    <a:lnTo>
                      <a:pt x="24" y="446"/>
                    </a:lnTo>
                    <a:lnTo>
                      <a:pt x="32" y="452"/>
                    </a:lnTo>
                    <a:lnTo>
                      <a:pt x="42" y="456"/>
                    </a:lnTo>
                    <a:lnTo>
                      <a:pt x="54" y="458"/>
                    </a:lnTo>
                    <a:lnTo>
                      <a:pt x="64" y="460"/>
                    </a:lnTo>
                    <a:lnTo>
                      <a:pt x="74" y="458"/>
                    </a:lnTo>
                    <a:lnTo>
                      <a:pt x="84" y="456"/>
                    </a:lnTo>
                    <a:lnTo>
                      <a:pt x="92" y="452"/>
                    </a:lnTo>
                    <a:lnTo>
                      <a:pt x="100" y="446"/>
                    </a:lnTo>
                    <a:lnTo>
                      <a:pt x="108" y="438"/>
                    </a:lnTo>
                    <a:lnTo>
                      <a:pt x="112" y="430"/>
                    </a:lnTo>
                    <a:lnTo>
                      <a:pt x="114" y="418"/>
                    </a:lnTo>
                    <a:lnTo>
                      <a:pt x="114" y="406"/>
                    </a:lnTo>
                    <a:lnTo>
                      <a:pt x="114" y="406"/>
                    </a:lnTo>
                    <a:lnTo>
                      <a:pt x="112" y="382"/>
                    </a:lnTo>
                    <a:lnTo>
                      <a:pt x="112" y="356"/>
                    </a:lnTo>
                    <a:lnTo>
                      <a:pt x="112" y="328"/>
                    </a:lnTo>
                    <a:lnTo>
                      <a:pt x="114" y="300"/>
                    </a:lnTo>
                    <a:lnTo>
                      <a:pt x="118" y="272"/>
                    </a:lnTo>
                    <a:lnTo>
                      <a:pt x="124" y="244"/>
                    </a:lnTo>
                    <a:lnTo>
                      <a:pt x="132" y="216"/>
                    </a:lnTo>
                    <a:lnTo>
                      <a:pt x="142" y="192"/>
                    </a:lnTo>
                    <a:lnTo>
                      <a:pt x="142" y="426"/>
                    </a:lnTo>
                    <a:lnTo>
                      <a:pt x="142" y="426"/>
                    </a:lnTo>
                    <a:lnTo>
                      <a:pt x="142" y="434"/>
                    </a:lnTo>
                    <a:lnTo>
                      <a:pt x="142" y="434"/>
                    </a:lnTo>
                    <a:lnTo>
                      <a:pt x="142" y="438"/>
                    </a:lnTo>
                    <a:lnTo>
                      <a:pt x="142" y="438"/>
                    </a:lnTo>
                    <a:lnTo>
                      <a:pt x="142" y="716"/>
                    </a:lnTo>
                    <a:lnTo>
                      <a:pt x="138" y="854"/>
                    </a:lnTo>
                    <a:lnTo>
                      <a:pt x="134" y="994"/>
                    </a:lnTo>
                    <a:lnTo>
                      <a:pt x="134" y="994"/>
                    </a:lnTo>
                    <a:lnTo>
                      <a:pt x="134" y="1008"/>
                    </a:lnTo>
                    <a:lnTo>
                      <a:pt x="138" y="1020"/>
                    </a:lnTo>
                    <a:lnTo>
                      <a:pt x="144" y="1032"/>
                    </a:lnTo>
                    <a:lnTo>
                      <a:pt x="152" y="1040"/>
                    </a:lnTo>
                    <a:lnTo>
                      <a:pt x="162" y="1046"/>
                    </a:lnTo>
                    <a:lnTo>
                      <a:pt x="172" y="1052"/>
                    </a:lnTo>
                    <a:lnTo>
                      <a:pt x="184" y="1054"/>
                    </a:lnTo>
                    <a:lnTo>
                      <a:pt x="196" y="1056"/>
                    </a:lnTo>
                    <a:lnTo>
                      <a:pt x="208" y="1054"/>
                    </a:lnTo>
                    <a:lnTo>
                      <a:pt x="220" y="1052"/>
                    </a:lnTo>
                    <a:lnTo>
                      <a:pt x="230" y="1046"/>
                    </a:lnTo>
                    <a:lnTo>
                      <a:pt x="240" y="1040"/>
                    </a:lnTo>
                    <a:lnTo>
                      <a:pt x="248" y="1032"/>
                    </a:lnTo>
                    <a:lnTo>
                      <a:pt x="256" y="1020"/>
                    </a:lnTo>
                    <a:lnTo>
                      <a:pt x="260" y="1008"/>
                    </a:lnTo>
                    <a:lnTo>
                      <a:pt x="262" y="994"/>
                    </a:lnTo>
                    <a:lnTo>
                      <a:pt x="262" y="994"/>
                    </a:lnTo>
                    <a:lnTo>
                      <a:pt x="266" y="884"/>
                    </a:lnTo>
                    <a:lnTo>
                      <a:pt x="268" y="776"/>
                    </a:lnTo>
                    <a:lnTo>
                      <a:pt x="270" y="558"/>
                    </a:lnTo>
                    <a:lnTo>
                      <a:pt x="270" y="558"/>
                    </a:lnTo>
                    <a:lnTo>
                      <a:pt x="288" y="558"/>
                    </a:lnTo>
                    <a:lnTo>
                      <a:pt x="288" y="558"/>
                    </a:lnTo>
                    <a:lnTo>
                      <a:pt x="290" y="776"/>
                    </a:lnTo>
                    <a:lnTo>
                      <a:pt x="292" y="884"/>
                    </a:lnTo>
                    <a:lnTo>
                      <a:pt x="296" y="994"/>
                    </a:lnTo>
                    <a:lnTo>
                      <a:pt x="296" y="994"/>
                    </a:lnTo>
                    <a:lnTo>
                      <a:pt x="298" y="1008"/>
                    </a:lnTo>
                    <a:lnTo>
                      <a:pt x="302" y="1020"/>
                    </a:lnTo>
                    <a:lnTo>
                      <a:pt x="310" y="1032"/>
                    </a:lnTo>
                    <a:lnTo>
                      <a:pt x="318" y="1040"/>
                    </a:lnTo>
                    <a:lnTo>
                      <a:pt x="328" y="1046"/>
                    </a:lnTo>
                    <a:lnTo>
                      <a:pt x="338" y="1052"/>
                    </a:lnTo>
                    <a:lnTo>
                      <a:pt x="350" y="1054"/>
                    </a:lnTo>
                    <a:lnTo>
                      <a:pt x="362" y="1056"/>
                    </a:lnTo>
                    <a:lnTo>
                      <a:pt x="374" y="1054"/>
                    </a:lnTo>
                    <a:lnTo>
                      <a:pt x="386" y="1052"/>
                    </a:lnTo>
                    <a:lnTo>
                      <a:pt x="396" y="1046"/>
                    </a:lnTo>
                    <a:lnTo>
                      <a:pt x="406" y="1040"/>
                    </a:lnTo>
                    <a:lnTo>
                      <a:pt x="414" y="1032"/>
                    </a:lnTo>
                    <a:lnTo>
                      <a:pt x="420" y="1020"/>
                    </a:lnTo>
                    <a:lnTo>
                      <a:pt x="422" y="1008"/>
                    </a:lnTo>
                    <a:lnTo>
                      <a:pt x="424" y="994"/>
                    </a:lnTo>
                    <a:lnTo>
                      <a:pt x="424" y="994"/>
                    </a:lnTo>
                    <a:lnTo>
                      <a:pt x="420" y="854"/>
                    </a:lnTo>
                    <a:lnTo>
                      <a:pt x="416" y="716"/>
                    </a:lnTo>
                    <a:lnTo>
                      <a:pt x="416" y="438"/>
                    </a:lnTo>
                    <a:lnTo>
                      <a:pt x="416" y="438"/>
                    </a:lnTo>
                    <a:lnTo>
                      <a:pt x="414" y="422"/>
                    </a:lnTo>
                    <a:lnTo>
                      <a:pt x="414" y="422"/>
                    </a:lnTo>
                    <a:lnTo>
                      <a:pt x="412" y="300"/>
                    </a:lnTo>
                    <a:lnTo>
                      <a:pt x="412" y="180"/>
                    </a:lnTo>
                    <a:lnTo>
                      <a:pt x="412" y="180"/>
                    </a:lnTo>
                    <a:lnTo>
                      <a:pt x="424" y="204"/>
                    </a:lnTo>
                    <a:lnTo>
                      <a:pt x="434" y="232"/>
                    </a:lnTo>
                    <a:lnTo>
                      <a:pt x="442" y="262"/>
                    </a:lnTo>
                    <a:lnTo>
                      <a:pt x="446" y="292"/>
                    </a:lnTo>
                    <a:lnTo>
                      <a:pt x="448" y="324"/>
                    </a:lnTo>
                    <a:lnTo>
                      <a:pt x="450" y="352"/>
                    </a:lnTo>
                    <a:lnTo>
                      <a:pt x="448" y="380"/>
                    </a:lnTo>
                    <a:lnTo>
                      <a:pt x="446" y="406"/>
                    </a:lnTo>
                    <a:lnTo>
                      <a:pt x="446" y="406"/>
                    </a:lnTo>
                    <a:lnTo>
                      <a:pt x="446" y="418"/>
                    </a:lnTo>
                    <a:lnTo>
                      <a:pt x="448" y="430"/>
                    </a:lnTo>
                    <a:lnTo>
                      <a:pt x="454" y="438"/>
                    </a:lnTo>
                    <a:lnTo>
                      <a:pt x="460" y="446"/>
                    </a:lnTo>
                    <a:lnTo>
                      <a:pt x="468" y="452"/>
                    </a:lnTo>
                    <a:lnTo>
                      <a:pt x="476" y="456"/>
                    </a:lnTo>
                    <a:lnTo>
                      <a:pt x="486" y="458"/>
                    </a:lnTo>
                    <a:lnTo>
                      <a:pt x="496" y="460"/>
                    </a:lnTo>
                    <a:lnTo>
                      <a:pt x="508" y="458"/>
                    </a:lnTo>
                    <a:lnTo>
                      <a:pt x="518" y="456"/>
                    </a:lnTo>
                    <a:lnTo>
                      <a:pt x="528" y="452"/>
                    </a:lnTo>
                    <a:lnTo>
                      <a:pt x="536" y="446"/>
                    </a:lnTo>
                    <a:lnTo>
                      <a:pt x="544" y="438"/>
                    </a:lnTo>
                    <a:lnTo>
                      <a:pt x="552" y="430"/>
                    </a:lnTo>
                    <a:lnTo>
                      <a:pt x="556" y="418"/>
                    </a:lnTo>
                    <a:lnTo>
                      <a:pt x="558" y="406"/>
                    </a:lnTo>
                    <a:lnTo>
                      <a:pt x="558" y="406"/>
                    </a:lnTo>
                    <a:lnTo>
                      <a:pt x="560" y="374"/>
                    </a:lnTo>
                    <a:lnTo>
                      <a:pt x="560" y="340"/>
                    </a:lnTo>
                    <a:lnTo>
                      <a:pt x="560" y="308"/>
                    </a:lnTo>
                    <a:lnTo>
                      <a:pt x="556" y="274"/>
                    </a:lnTo>
                    <a:lnTo>
                      <a:pt x="550" y="240"/>
                    </a:lnTo>
                    <a:lnTo>
                      <a:pt x="542" y="208"/>
                    </a:lnTo>
                    <a:lnTo>
                      <a:pt x="530" y="176"/>
                    </a:lnTo>
                    <a:lnTo>
                      <a:pt x="518" y="146"/>
                    </a:lnTo>
                    <a:lnTo>
                      <a:pt x="502" y="118"/>
                    </a:lnTo>
                    <a:lnTo>
                      <a:pt x="484" y="92"/>
                    </a:lnTo>
                    <a:lnTo>
                      <a:pt x="464" y="70"/>
                    </a:lnTo>
                    <a:lnTo>
                      <a:pt x="440" y="48"/>
                    </a:lnTo>
                    <a:lnTo>
                      <a:pt x="414" y="32"/>
                    </a:lnTo>
                    <a:lnTo>
                      <a:pt x="400" y="24"/>
                    </a:lnTo>
                    <a:lnTo>
                      <a:pt x="384" y="18"/>
                    </a:lnTo>
                    <a:lnTo>
                      <a:pt x="368" y="12"/>
                    </a:lnTo>
                    <a:lnTo>
                      <a:pt x="352" y="8"/>
                    </a:lnTo>
                    <a:lnTo>
                      <a:pt x="334" y="6"/>
                    </a:lnTo>
                    <a:lnTo>
                      <a:pt x="318" y="4"/>
                    </a:lnTo>
                    <a:lnTo>
                      <a:pt x="318" y="4"/>
                    </a:lnTo>
                  </a:path>
                </a:pathLst>
              </a:custGeom>
              <a:solidFill>
                <a:srgbClr val="FFBD8D">
                  <a:alpha val="69804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"/>
              </a:p>
            </p:txBody>
          </p:sp>
          <p:pic>
            <p:nvPicPr>
              <p:cNvPr id="6" name="תמונה 5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448913" y="1120720"/>
                <a:ext cx="626475" cy="720000"/>
              </a:xfrm>
              <a:prstGeom prst="rect">
                <a:avLst/>
              </a:prstGeom>
            </p:spPr>
          </p:pic>
          <p:sp>
            <p:nvSpPr>
              <p:cNvPr id="44" name="Freeform 20"/>
              <p:cNvSpPr>
                <a:spLocks/>
              </p:cNvSpPr>
              <p:nvPr/>
            </p:nvSpPr>
            <p:spPr bwMode="auto">
              <a:xfrm>
                <a:off x="8283273" y="1106934"/>
                <a:ext cx="124198" cy="124188"/>
              </a:xfrm>
              <a:custGeom>
                <a:avLst/>
                <a:gdLst>
                  <a:gd name="T0" fmla="*/ 224 w 224"/>
                  <a:gd name="T1" fmla="*/ 112 h 224"/>
                  <a:gd name="T2" fmla="*/ 224 w 224"/>
                  <a:gd name="T3" fmla="*/ 112 h 224"/>
                  <a:gd name="T4" fmla="*/ 222 w 224"/>
                  <a:gd name="T5" fmla="*/ 134 h 224"/>
                  <a:gd name="T6" fmla="*/ 216 w 224"/>
                  <a:gd name="T7" fmla="*/ 156 h 224"/>
                  <a:gd name="T8" fmla="*/ 204 w 224"/>
                  <a:gd name="T9" fmla="*/ 174 h 224"/>
                  <a:gd name="T10" fmla="*/ 192 w 224"/>
                  <a:gd name="T11" fmla="*/ 192 h 224"/>
                  <a:gd name="T12" fmla="*/ 174 w 224"/>
                  <a:gd name="T13" fmla="*/ 206 h 224"/>
                  <a:gd name="T14" fmla="*/ 156 w 224"/>
                  <a:gd name="T15" fmla="*/ 216 h 224"/>
                  <a:gd name="T16" fmla="*/ 134 w 224"/>
                  <a:gd name="T17" fmla="*/ 222 h 224"/>
                  <a:gd name="T18" fmla="*/ 112 w 224"/>
                  <a:gd name="T19" fmla="*/ 224 h 224"/>
                  <a:gd name="T20" fmla="*/ 112 w 224"/>
                  <a:gd name="T21" fmla="*/ 224 h 224"/>
                  <a:gd name="T22" fmla="*/ 90 w 224"/>
                  <a:gd name="T23" fmla="*/ 222 h 224"/>
                  <a:gd name="T24" fmla="*/ 68 w 224"/>
                  <a:gd name="T25" fmla="*/ 216 h 224"/>
                  <a:gd name="T26" fmla="*/ 50 w 224"/>
                  <a:gd name="T27" fmla="*/ 206 h 224"/>
                  <a:gd name="T28" fmla="*/ 32 w 224"/>
                  <a:gd name="T29" fmla="*/ 192 h 224"/>
                  <a:gd name="T30" fmla="*/ 20 w 224"/>
                  <a:gd name="T31" fmla="*/ 174 h 224"/>
                  <a:gd name="T32" fmla="*/ 8 w 224"/>
                  <a:gd name="T33" fmla="*/ 156 h 224"/>
                  <a:gd name="T34" fmla="*/ 2 w 224"/>
                  <a:gd name="T35" fmla="*/ 134 h 224"/>
                  <a:gd name="T36" fmla="*/ 0 w 224"/>
                  <a:gd name="T37" fmla="*/ 112 h 224"/>
                  <a:gd name="T38" fmla="*/ 0 w 224"/>
                  <a:gd name="T39" fmla="*/ 112 h 224"/>
                  <a:gd name="T40" fmla="*/ 2 w 224"/>
                  <a:gd name="T41" fmla="*/ 90 h 224"/>
                  <a:gd name="T42" fmla="*/ 8 w 224"/>
                  <a:gd name="T43" fmla="*/ 68 h 224"/>
                  <a:gd name="T44" fmla="*/ 20 w 224"/>
                  <a:gd name="T45" fmla="*/ 50 h 224"/>
                  <a:gd name="T46" fmla="*/ 32 w 224"/>
                  <a:gd name="T47" fmla="*/ 34 h 224"/>
                  <a:gd name="T48" fmla="*/ 50 w 224"/>
                  <a:gd name="T49" fmla="*/ 20 h 224"/>
                  <a:gd name="T50" fmla="*/ 68 w 224"/>
                  <a:gd name="T51" fmla="*/ 10 h 224"/>
                  <a:gd name="T52" fmla="*/ 90 w 224"/>
                  <a:gd name="T53" fmla="*/ 2 h 224"/>
                  <a:gd name="T54" fmla="*/ 112 w 224"/>
                  <a:gd name="T55" fmla="*/ 0 h 224"/>
                  <a:gd name="T56" fmla="*/ 112 w 224"/>
                  <a:gd name="T57" fmla="*/ 0 h 224"/>
                  <a:gd name="T58" fmla="*/ 134 w 224"/>
                  <a:gd name="T59" fmla="*/ 2 h 224"/>
                  <a:gd name="T60" fmla="*/ 156 w 224"/>
                  <a:gd name="T61" fmla="*/ 10 h 224"/>
                  <a:gd name="T62" fmla="*/ 174 w 224"/>
                  <a:gd name="T63" fmla="*/ 20 h 224"/>
                  <a:gd name="T64" fmla="*/ 192 w 224"/>
                  <a:gd name="T65" fmla="*/ 34 h 224"/>
                  <a:gd name="T66" fmla="*/ 204 w 224"/>
                  <a:gd name="T67" fmla="*/ 50 h 224"/>
                  <a:gd name="T68" fmla="*/ 216 w 224"/>
                  <a:gd name="T69" fmla="*/ 68 h 224"/>
                  <a:gd name="T70" fmla="*/ 222 w 224"/>
                  <a:gd name="T71" fmla="*/ 90 h 224"/>
                  <a:gd name="T72" fmla="*/ 224 w 224"/>
                  <a:gd name="T73" fmla="*/ 112 h 224"/>
                  <a:gd name="T74" fmla="*/ 224 w 224"/>
                  <a:gd name="T75" fmla="*/ 112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24" h="224">
                    <a:moveTo>
                      <a:pt x="224" y="112"/>
                    </a:moveTo>
                    <a:lnTo>
                      <a:pt x="224" y="112"/>
                    </a:lnTo>
                    <a:lnTo>
                      <a:pt x="222" y="134"/>
                    </a:lnTo>
                    <a:lnTo>
                      <a:pt x="216" y="156"/>
                    </a:lnTo>
                    <a:lnTo>
                      <a:pt x="204" y="174"/>
                    </a:lnTo>
                    <a:lnTo>
                      <a:pt x="192" y="192"/>
                    </a:lnTo>
                    <a:lnTo>
                      <a:pt x="174" y="206"/>
                    </a:lnTo>
                    <a:lnTo>
                      <a:pt x="156" y="216"/>
                    </a:lnTo>
                    <a:lnTo>
                      <a:pt x="134" y="222"/>
                    </a:lnTo>
                    <a:lnTo>
                      <a:pt x="112" y="224"/>
                    </a:lnTo>
                    <a:lnTo>
                      <a:pt x="112" y="224"/>
                    </a:lnTo>
                    <a:lnTo>
                      <a:pt x="90" y="222"/>
                    </a:lnTo>
                    <a:lnTo>
                      <a:pt x="68" y="216"/>
                    </a:lnTo>
                    <a:lnTo>
                      <a:pt x="50" y="206"/>
                    </a:lnTo>
                    <a:lnTo>
                      <a:pt x="32" y="192"/>
                    </a:lnTo>
                    <a:lnTo>
                      <a:pt x="20" y="174"/>
                    </a:lnTo>
                    <a:lnTo>
                      <a:pt x="8" y="156"/>
                    </a:lnTo>
                    <a:lnTo>
                      <a:pt x="2" y="134"/>
                    </a:lnTo>
                    <a:lnTo>
                      <a:pt x="0" y="112"/>
                    </a:lnTo>
                    <a:lnTo>
                      <a:pt x="0" y="112"/>
                    </a:lnTo>
                    <a:lnTo>
                      <a:pt x="2" y="90"/>
                    </a:lnTo>
                    <a:lnTo>
                      <a:pt x="8" y="68"/>
                    </a:lnTo>
                    <a:lnTo>
                      <a:pt x="20" y="50"/>
                    </a:lnTo>
                    <a:lnTo>
                      <a:pt x="32" y="34"/>
                    </a:lnTo>
                    <a:lnTo>
                      <a:pt x="50" y="20"/>
                    </a:lnTo>
                    <a:lnTo>
                      <a:pt x="68" y="10"/>
                    </a:lnTo>
                    <a:lnTo>
                      <a:pt x="90" y="2"/>
                    </a:lnTo>
                    <a:lnTo>
                      <a:pt x="112" y="0"/>
                    </a:lnTo>
                    <a:lnTo>
                      <a:pt x="112" y="0"/>
                    </a:lnTo>
                    <a:lnTo>
                      <a:pt x="134" y="2"/>
                    </a:lnTo>
                    <a:lnTo>
                      <a:pt x="156" y="10"/>
                    </a:lnTo>
                    <a:lnTo>
                      <a:pt x="174" y="20"/>
                    </a:lnTo>
                    <a:lnTo>
                      <a:pt x="192" y="34"/>
                    </a:lnTo>
                    <a:lnTo>
                      <a:pt x="204" y="50"/>
                    </a:lnTo>
                    <a:lnTo>
                      <a:pt x="216" y="68"/>
                    </a:lnTo>
                    <a:lnTo>
                      <a:pt x="222" y="90"/>
                    </a:lnTo>
                    <a:lnTo>
                      <a:pt x="224" y="112"/>
                    </a:lnTo>
                    <a:lnTo>
                      <a:pt x="224" y="112"/>
                    </a:lnTo>
                  </a:path>
                </a:pathLst>
              </a:custGeom>
              <a:solidFill>
                <a:srgbClr val="FFBD8D">
                  <a:alpha val="69804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"/>
              </a:p>
            </p:txBody>
          </p:sp>
          <p:cxnSp>
            <p:nvCxnSpPr>
              <p:cNvPr id="22" name="מחבר ישר 21"/>
              <p:cNvCxnSpPr/>
              <p:nvPr/>
            </p:nvCxnSpPr>
            <p:spPr>
              <a:xfrm>
                <a:off x="8193777" y="1840720"/>
                <a:ext cx="288236" cy="0"/>
              </a:xfrm>
              <a:prstGeom prst="line">
                <a:avLst/>
              </a:prstGeom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71" name="מלבן 70"/>
              <p:cNvSpPr/>
              <p:nvPr/>
            </p:nvSpPr>
            <p:spPr>
              <a:xfrm flipH="1" flipV="1">
                <a:off x="8267699" y="1366832"/>
                <a:ext cx="144534" cy="88667"/>
              </a:xfrm>
              <a:prstGeom prst="rect">
                <a:avLst/>
              </a:prstGeom>
              <a:solidFill>
                <a:srgbClr val="FFBD8D"/>
              </a:solidFill>
              <a:ln w="9525">
                <a:solidFill>
                  <a:srgbClr val="2E75B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"/>
              </a:p>
            </p:txBody>
          </p:sp>
        </p:grpSp>
        <p:grpSp>
          <p:nvGrpSpPr>
            <p:cNvPr id="88" name="קבוצה 87"/>
            <p:cNvGrpSpPr/>
            <p:nvPr/>
          </p:nvGrpSpPr>
          <p:grpSpPr>
            <a:xfrm>
              <a:off x="7448913" y="3113549"/>
              <a:ext cx="1046609" cy="733786"/>
              <a:chOff x="7448913" y="1106934"/>
              <a:chExt cx="1046609" cy="733786"/>
            </a:xfrm>
          </p:grpSpPr>
          <p:sp>
            <p:nvSpPr>
              <p:cNvPr id="89" name="Freeform 23"/>
              <p:cNvSpPr>
                <a:spLocks/>
              </p:cNvSpPr>
              <p:nvPr/>
            </p:nvSpPr>
            <p:spPr bwMode="auto">
              <a:xfrm>
                <a:off x="8185029" y="1243193"/>
                <a:ext cx="310493" cy="585456"/>
              </a:xfrm>
              <a:custGeom>
                <a:avLst/>
                <a:gdLst>
                  <a:gd name="T0" fmla="*/ 296 w 560"/>
                  <a:gd name="T1" fmla="*/ 0 h 1056"/>
                  <a:gd name="T2" fmla="*/ 232 w 560"/>
                  <a:gd name="T3" fmla="*/ 4 h 1056"/>
                  <a:gd name="T4" fmla="*/ 198 w 560"/>
                  <a:gd name="T5" fmla="*/ 10 h 1056"/>
                  <a:gd name="T6" fmla="*/ 114 w 560"/>
                  <a:gd name="T7" fmla="*/ 54 h 1056"/>
                  <a:gd name="T8" fmla="*/ 56 w 560"/>
                  <a:gd name="T9" fmla="*/ 124 h 1056"/>
                  <a:gd name="T10" fmla="*/ 18 w 560"/>
                  <a:gd name="T11" fmla="*/ 212 h 1056"/>
                  <a:gd name="T12" fmla="*/ 2 w 560"/>
                  <a:gd name="T13" fmla="*/ 310 h 1056"/>
                  <a:gd name="T14" fmla="*/ 2 w 560"/>
                  <a:gd name="T15" fmla="*/ 406 h 1056"/>
                  <a:gd name="T16" fmla="*/ 10 w 560"/>
                  <a:gd name="T17" fmla="*/ 430 h 1056"/>
                  <a:gd name="T18" fmla="*/ 32 w 560"/>
                  <a:gd name="T19" fmla="*/ 452 h 1056"/>
                  <a:gd name="T20" fmla="*/ 64 w 560"/>
                  <a:gd name="T21" fmla="*/ 460 h 1056"/>
                  <a:gd name="T22" fmla="*/ 92 w 560"/>
                  <a:gd name="T23" fmla="*/ 452 h 1056"/>
                  <a:gd name="T24" fmla="*/ 112 w 560"/>
                  <a:gd name="T25" fmla="*/ 430 h 1056"/>
                  <a:gd name="T26" fmla="*/ 114 w 560"/>
                  <a:gd name="T27" fmla="*/ 406 h 1056"/>
                  <a:gd name="T28" fmla="*/ 112 w 560"/>
                  <a:gd name="T29" fmla="*/ 328 h 1056"/>
                  <a:gd name="T30" fmla="*/ 124 w 560"/>
                  <a:gd name="T31" fmla="*/ 244 h 1056"/>
                  <a:gd name="T32" fmla="*/ 142 w 560"/>
                  <a:gd name="T33" fmla="*/ 426 h 1056"/>
                  <a:gd name="T34" fmla="*/ 142 w 560"/>
                  <a:gd name="T35" fmla="*/ 434 h 1056"/>
                  <a:gd name="T36" fmla="*/ 142 w 560"/>
                  <a:gd name="T37" fmla="*/ 716 h 1056"/>
                  <a:gd name="T38" fmla="*/ 134 w 560"/>
                  <a:gd name="T39" fmla="*/ 994 h 1056"/>
                  <a:gd name="T40" fmla="*/ 144 w 560"/>
                  <a:gd name="T41" fmla="*/ 1032 h 1056"/>
                  <a:gd name="T42" fmla="*/ 172 w 560"/>
                  <a:gd name="T43" fmla="*/ 1052 h 1056"/>
                  <a:gd name="T44" fmla="*/ 208 w 560"/>
                  <a:gd name="T45" fmla="*/ 1054 h 1056"/>
                  <a:gd name="T46" fmla="*/ 240 w 560"/>
                  <a:gd name="T47" fmla="*/ 1040 h 1056"/>
                  <a:gd name="T48" fmla="*/ 260 w 560"/>
                  <a:gd name="T49" fmla="*/ 1008 h 1056"/>
                  <a:gd name="T50" fmla="*/ 266 w 560"/>
                  <a:gd name="T51" fmla="*/ 884 h 1056"/>
                  <a:gd name="T52" fmla="*/ 270 w 560"/>
                  <a:gd name="T53" fmla="*/ 558 h 1056"/>
                  <a:gd name="T54" fmla="*/ 290 w 560"/>
                  <a:gd name="T55" fmla="*/ 776 h 1056"/>
                  <a:gd name="T56" fmla="*/ 296 w 560"/>
                  <a:gd name="T57" fmla="*/ 994 h 1056"/>
                  <a:gd name="T58" fmla="*/ 310 w 560"/>
                  <a:gd name="T59" fmla="*/ 1032 h 1056"/>
                  <a:gd name="T60" fmla="*/ 338 w 560"/>
                  <a:gd name="T61" fmla="*/ 1052 h 1056"/>
                  <a:gd name="T62" fmla="*/ 374 w 560"/>
                  <a:gd name="T63" fmla="*/ 1054 h 1056"/>
                  <a:gd name="T64" fmla="*/ 406 w 560"/>
                  <a:gd name="T65" fmla="*/ 1040 h 1056"/>
                  <a:gd name="T66" fmla="*/ 422 w 560"/>
                  <a:gd name="T67" fmla="*/ 1008 h 1056"/>
                  <a:gd name="T68" fmla="*/ 420 w 560"/>
                  <a:gd name="T69" fmla="*/ 854 h 1056"/>
                  <a:gd name="T70" fmla="*/ 416 w 560"/>
                  <a:gd name="T71" fmla="*/ 438 h 1056"/>
                  <a:gd name="T72" fmla="*/ 412 w 560"/>
                  <a:gd name="T73" fmla="*/ 300 h 1056"/>
                  <a:gd name="T74" fmla="*/ 424 w 560"/>
                  <a:gd name="T75" fmla="*/ 204 h 1056"/>
                  <a:gd name="T76" fmla="*/ 446 w 560"/>
                  <a:gd name="T77" fmla="*/ 292 h 1056"/>
                  <a:gd name="T78" fmla="*/ 448 w 560"/>
                  <a:gd name="T79" fmla="*/ 380 h 1056"/>
                  <a:gd name="T80" fmla="*/ 446 w 560"/>
                  <a:gd name="T81" fmla="*/ 418 h 1056"/>
                  <a:gd name="T82" fmla="*/ 460 w 560"/>
                  <a:gd name="T83" fmla="*/ 446 h 1056"/>
                  <a:gd name="T84" fmla="*/ 486 w 560"/>
                  <a:gd name="T85" fmla="*/ 458 h 1056"/>
                  <a:gd name="T86" fmla="*/ 518 w 560"/>
                  <a:gd name="T87" fmla="*/ 456 h 1056"/>
                  <a:gd name="T88" fmla="*/ 544 w 560"/>
                  <a:gd name="T89" fmla="*/ 438 h 1056"/>
                  <a:gd name="T90" fmla="*/ 558 w 560"/>
                  <a:gd name="T91" fmla="*/ 406 h 1056"/>
                  <a:gd name="T92" fmla="*/ 560 w 560"/>
                  <a:gd name="T93" fmla="*/ 340 h 1056"/>
                  <a:gd name="T94" fmla="*/ 550 w 560"/>
                  <a:gd name="T95" fmla="*/ 240 h 1056"/>
                  <a:gd name="T96" fmla="*/ 518 w 560"/>
                  <a:gd name="T97" fmla="*/ 146 h 1056"/>
                  <a:gd name="T98" fmla="*/ 464 w 560"/>
                  <a:gd name="T99" fmla="*/ 70 h 1056"/>
                  <a:gd name="T100" fmla="*/ 400 w 560"/>
                  <a:gd name="T101" fmla="*/ 24 h 1056"/>
                  <a:gd name="T102" fmla="*/ 352 w 560"/>
                  <a:gd name="T103" fmla="*/ 8 h 1056"/>
                  <a:gd name="T104" fmla="*/ 318 w 560"/>
                  <a:gd name="T105" fmla="*/ 4 h 10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560" h="1056">
                    <a:moveTo>
                      <a:pt x="318" y="4"/>
                    </a:moveTo>
                    <a:lnTo>
                      <a:pt x="318" y="4"/>
                    </a:lnTo>
                    <a:lnTo>
                      <a:pt x="296" y="0"/>
                    </a:lnTo>
                    <a:lnTo>
                      <a:pt x="274" y="0"/>
                    </a:lnTo>
                    <a:lnTo>
                      <a:pt x="252" y="0"/>
                    </a:lnTo>
                    <a:lnTo>
                      <a:pt x="232" y="4"/>
                    </a:lnTo>
                    <a:lnTo>
                      <a:pt x="232" y="4"/>
                    </a:lnTo>
                    <a:lnTo>
                      <a:pt x="214" y="8"/>
                    </a:lnTo>
                    <a:lnTo>
                      <a:pt x="198" y="10"/>
                    </a:lnTo>
                    <a:lnTo>
                      <a:pt x="168" y="22"/>
                    </a:lnTo>
                    <a:lnTo>
                      <a:pt x="140" y="36"/>
                    </a:lnTo>
                    <a:lnTo>
                      <a:pt x="114" y="54"/>
                    </a:lnTo>
                    <a:lnTo>
                      <a:pt x="92" y="74"/>
                    </a:lnTo>
                    <a:lnTo>
                      <a:pt x="72" y="98"/>
                    </a:lnTo>
                    <a:lnTo>
                      <a:pt x="56" y="124"/>
                    </a:lnTo>
                    <a:lnTo>
                      <a:pt x="40" y="152"/>
                    </a:lnTo>
                    <a:lnTo>
                      <a:pt x="28" y="182"/>
                    </a:lnTo>
                    <a:lnTo>
                      <a:pt x="18" y="212"/>
                    </a:lnTo>
                    <a:lnTo>
                      <a:pt x="10" y="244"/>
                    </a:lnTo>
                    <a:lnTo>
                      <a:pt x="4" y="276"/>
                    </a:lnTo>
                    <a:lnTo>
                      <a:pt x="2" y="310"/>
                    </a:lnTo>
                    <a:lnTo>
                      <a:pt x="0" y="342"/>
                    </a:lnTo>
                    <a:lnTo>
                      <a:pt x="0" y="374"/>
                    </a:lnTo>
                    <a:lnTo>
                      <a:pt x="2" y="406"/>
                    </a:lnTo>
                    <a:lnTo>
                      <a:pt x="2" y="406"/>
                    </a:lnTo>
                    <a:lnTo>
                      <a:pt x="4" y="418"/>
                    </a:lnTo>
                    <a:lnTo>
                      <a:pt x="10" y="430"/>
                    </a:lnTo>
                    <a:lnTo>
                      <a:pt x="16" y="438"/>
                    </a:lnTo>
                    <a:lnTo>
                      <a:pt x="24" y="446"/>
                    </a:lnTo>
                    <a:lnTo>
                      <a:pt x="32" y="452"/>
                    </a:lnTo>
                    <a:lnTo>
                      <a:pt x="42" y="456"/>
                    </a:lnTo>
                    <a:lnTo>
                      <a:pt x="54" y="458"/>
                    </a:lnTo>
                    <a:lnTo>
                      <a:pt x="64" y="460"/>
                    </a:lnTo>
                    <a:lnTo>
                      <a:pt x="74" y="458"/>
                    </a:lnTo>
                    <a:lnTo>
                      <a:pt x="84" y="456"/>
                    </a:lnTo>
                    <a:lnTo>
                      <a:pt x="92" y="452"/>
                    </a:lnTo>
                    <a:lnTo>
                      <a:pt x="100" y="446"/>
                    </a:lnTo>
                    <a:lnTo>
                      <a:pt x="108" y="438"/>
                    </a:lnTo>
                    <a:lnTo>
                      <a:pt x="112" y="430"/>
                    </a:lnTo>
                    <a:lnTo>
                      <a:pt x="114" y="418"/>
                    </a:lnTo>
                    <a:lnTo>
                      <a:pt x="114" y="406"/>
                    </a:lnTo>
                    <a:lnTo>
                      <a:pt x="114" y="406"/>
                    </a:lnTo>
                    <a:lnTo>
                      <a:pt x="112" y="382"/>
                    </a:lnTo>
                    <a:lnTo>
                      <a:pt x="112" y="356"/>
                    </a:lnTo>
                    <a:lnTo>
                      <a:pt x="112" y="328"/>
                    </a:lnTo>
                    <a:lnTo>
                      <a:pt x="114" y="300"/>
                    </a:lnTo>
                    <a:lnTo>
                      <a:pt x="118" y="272"/>
                    </a:lnTo>
                    <a:lnTo>
                      <a:pt x="124" y="244"/>
                    </a:lnTo>
                    <a:lnTo>
                      <a:pt x="132" y="216"/>
                    </a:lnTo>
                    <a:lnTo>
                      <a:pt x="142" y="192"/>
                    </a:lnTo>
                    <a:lnTo>
                      <a:pt x="142" y="426"/>
                    </a:lnTo>
                    <a:lnTo>
                      <a:pt x="142" y="426"/>
                    </a:lnTo>
                    <a:lnTo>
                      <a:pt x="142" y="434"/>
                    </a:lnTo>
                    <a:lnTo>
                      <a:pt x="142" y="434"/>
                    </a:lnTo>
                    <a:lnTo>
                      <a:pt x="142" y="438"/>
                    </a:lnTo>
                    <a:lnTo>
                      <a:pt x="142" y="438"/>
                    </a:lnTo>
                    <a:lnTo>
                      <a:pt x="142" y="716"/>
                    </a:lnTo>
                    <a:lnTo>
                      <a:pt x="138" y="854"/>
                    </a:lnTo>
                    <a:lnTo>
                      <a:pt x="134" y="994"/>
                    </a:lnTo>
                    <a:lnTo>
                      <a:pt x="134" y="994"/>
                    </a:lnTo>
                    <a:lnTo>
                      <a:pt x="134" y="1008"/>
                    </a:lnTo>
                    <a:lnTo>
                      <a:pt x="138" y="1020"/>
                    </a:lnTo>
                    <a:lnTo>
                      <a:pt x="144" y="1032"/>
                    </a:lnTo>
                    <a:lnTo>
                      <a:pt x="152" y="1040"/>
                    </a:lnTo>
                    <a:lnTo>
                      <a:pt x="162" y="1046"/>
                    </a:lnTo>
                    <a:lnTo>
                      <a:pt x="172" y="1052"/>
                    </a:lnTo>
                    <a:lnTo>
                      <a:pt x="184" y="1054"/>
                    </a:lnTo>
                    <a:lnTo>
                      <a:pt x="196" y="1056"/>
                    </a:lnTo>
                    <a:lnTo>
                      <a:pt x="208" y="1054"/>
                    </a:lnTo>
                    <a:lnTo>
                      <a:pt x="220" y="1052"/>
                    </a:lnTo>
                    <a:lnTo>
                      <a:pt x="230" y="1046"/>
                    </a:lnTo>
                    <a:lnTo>
                      <a:pt x="240" y="1040"/>
                    </a:lnTo>
                    <a:lnTo>
                      <a:pt x="248" y="1032"/>
                    </a:lnTo>
                    <a:lnTo>
                      <a:pt x="256" y="1020"/>
                    </a:lnTo>
                    <a:lnTo>
                      <a:pt x="260" y="1008"/>
                    </a:lnTo>
                    <a:lnTo>
                      <a:pt x="262" y="994"/>
                    </a:lnTo>
                    <a:lnTo>
                      <a:pt x="262" y="994"/>
                    </a:lnTo>
                    <a:lnTo>
                      <a:pt x="266" y="884"/>
                    </a:lnTo>
                    <a:lnTo>
                      <a:pt x="268" y="776"/>
                    </a:lnTo>
                    <a:lnTo>
                      <a:pt x="270" y="558"/>
                    </a:lnTo>
                    <a:lnTo>
                      <a:pt x="270" y="558"/>
                    </a:lnTo>
                    <a:lnTo>
                      <a:pt x="288" y="558"/>
                    </a:lnTo>
                    <a:lnTo>
                      <a:pt x="288" y="558"/>
                    </a:lnTo>
                    <a:lnTo>
                      <a:pt x="290" y="776"/>
                    </a:lnTo>
                    <a:lnTo>
                      <a:pt x="292" y="884"/>
                    </a:lnTo>
                    <a:lnTo>
                      <a:pt x="296" y="994"/>
                    </a:lnTo>
                    <a:lnTo>
                      <a:pt x="296" y="994"/>
                    </a:lnTo>
                    <a:lnTo>
                      <a:pt x="298" y="1008"/>
                    </a:lnTo>
                    <a:lnTo>
                      <a:pt x="302" y="1020"/>
                    </a:lnTo>
                    <a:lnTo>
                      <a:pt x="310" y="1032"/>
                    </a:lnTo>
                    <a:lnTo>
                      <a:pt x="318" y="1040"/>
                    </a:lnTo>
                    <a:lnTo>
                      <a:pt x="328" y="1046"/>
                    </a:lnTo>
                    <a:lnTo>
                      <a:pt x="338" y="1052"/>
                    </a:lnTo>
                    <a:lnTo>
                      <a:pt x="350" y="1054"/>
                    </a:lnTo>
                    <a:lnTo>
                      <a:pt x="362" y="1056"/>
                    </a:lnTo>
                    <a:lnTo>
                      <a:pt x="374" y="1054"/>
                    </a:lnTo>
                    <a:lnTo>
                      <a:pt x="386" y="1052"/>
                    </a:lnTo>
                    <a:lnTo>
                      <a:pt x="396" y="1046"/>
                    </a:lnTo>
                    <a:lnTo>
                      <a:pt x="406" y="1040"/>
                    </a:lnTo>
                    <a:lnTo>
                      <a:pt x="414" y="1032"/>
                    </a:lnTo>
                    <a:lnTo>
                      <a:pt x="420" y="1020"/>
                    </a:lnTo>
                    <a:lnTo>
                      <a:pt x="422" y="1008"/>
                    </a:lnTo>
                    <a:lnTo>
                      <a:pt x="424" y="994"/>
                    </a:lnTo>
                    <a:lnTo>
                      <a:pt x="424" y="994"/>
                    </a:lnTo>
                    <a:lnTo>
                      <a:pt x="420" y="854"/>
                    </a:lnTo>
                    <a:lnTo>
                      <a:pt x="416" y="716"/>
                    </a:lnTo>
                    <a:lnTo>
                      <a:pt x="416" y="438"/>
                    </a:lnTo>
                    <a:lnTo>
                      <a:pt x="416" y="438"/>
                    </a:lnTo>
                    <a:lnTo>
                      <a:pt x="414" y="422"/>
                    </a:lnTo>
                    <a:lnTo>
                      <a:pt x="414" y="422"/>
                    </a:lnTo>
                    <a:lnTo>
                      <a:pt x="412" y="300"/>
                    </a:lnTo>
                    <a:lnTo>
                      <a:pt x="412" y="180"/>
                    </a:lnTo>
                    <a:lnTo>
                      <a:pt x="412" y="180"/>
                    </a:lnTo>
                    <a:lnTo>
                      <a:pt x="424" y="204"/>
                    </a:lnTo>
                    <a:lnTo>
                      <a:pt x="434" y="232"/>
                    </a:lnTo>
                    <a:lnTo>
                      <a:pt x="442" y="262"/>
                    </a:lnTo>
                    <a:lnTo>
                      <a:pt x="446" y="292"/>
                    </a:lnTo>
                    <a:lnTo>
                      <a:pt x="448" y="324"/>
                    </a:lnTo>
                    <a:lnTo>
                      <a:pt x="450" y="352"/>
                    </a:lnTo>
                    <a:lnTo>
                      <a:pt x="448" y="380"/>
                    </a:lnTo>
                    <a:lnTo>
                      <a:pt x="446" y="406"/>
                    </a:lnTo>
                    <a:lnTo>
                      <a:pt x="446" y="406"/>
                    </a:lnTo>
                    <a:lnTo>
                      <a:pt x="446" y="418"/>
                    </a:lnTo>
                    <a:lnTo>
                      <a:pt x="448" y="430"/>
                    </a:lnTo>
                    <a:lnTo>
                      <a:pt x="454" y="438"/>
                    </a:lnTo>
                    <a:lnTo>
                      <a:pt x="460" y="446"/>
                    </a:lnTo>
                    <a:lnTo>
                      <a:pt x="468" y="452"/>
                    </a:lnTo>
                    <a:lnTo>
                      <a:pt x="476" y="456"/>
                    </a:lnTo>
                    <a:lnTo>
                      <a:pt x="486" y="458"/>
                    </a:lnTo>
                    <a:lnTo>
                      <a:pt x="496" y="460"/>
                    </a:lnTo>
                    <a:lnTo>
                      <a:pt x="508" y="458"/>
                    </a:lnTo>
                    <a:lnTo>
                      <a:pt x="518" y="456"/>
                    </a:lnTo>
                    <a:lnTo>
                      <a:pt x="528" y="452"/>
                    </a:lnTo>
                    <a:lnTo>
                      <a:pt x="536" y="446"/>
                    </a:lnTo>
                    <a:lnTo>
                      <a:pt x="544" y="438"/>
                    </a:lnTo>
                    <a:lnTo>
                      <a:pt x="552" y="430"/>
                    </a:lnTo>
                    <a:lnTo>
                      <a:pt x="556" y="418"/>
                    </a:lnTo>
                    <a:lnTo>
                      <a:pt x="558" y="406"/>
                    </a:lnTo>
                    <a:lnTo>
                      <a:pt x="558" y="406"/>
                    </a:lnTo>
                    <a:lnTo>
                      <a:pt x="560" y="374"/>
                    </a:lnTo>
                    <a:lnTo>
                      <a:pt x="560" y="340"/>
                    </a:lnTo>
                    <a:lnTo>
                      <a:pt x="560" y="308"/>
                    </a:lnTo>
                    <a:lnTo>
                      <a:pt x="556" y="274"/>
                    </a:lnTo>
                    <a:lnTo>
                      <a:pt x="550" y="240"/>
                    </a:lnTo>
                    <a:lnTo>
                      <a:pt x="542" y="208"/>
                    </a:lnTo>
                    <a:lnTo>
                      <a:pt x="530" y="176"/>
                    </a:lnTo>
                    <a:lnTo>
                      <a:pt x="518" y="146"/>
                    </a:lnTo>
                    <a:lnTo>
                      <a:pt x="502" y="118"/>
                    </a:lnTo>
                    <a:lnTo>
                      <a:pt x="484" y="92"/>
                    </a:lnTo>
                    <a:lnTo>
                      <a:pt x="464" y="70"/>
                    </a:lnTo>
                    <a:lnTo>
                      <a:pt x="440" y="48"/>
                    </a:lnTo>
                    <a:lnTo>
                      <a:pt x="414" y="32"/>
                    </a:lnTo>
                    <a:lnTo>
                      <a:pt x="400" y="24"/>
                    </a:lnTo>
                    <a:lnTo>
                      <a:pt x="384" y="18"/>
                    </a:lnTo>
                    <a:lnTo>
                      <a:pt x="368" y="12"/>
                    </a:lnTo>
                    <a:lnTo>
                      <a:pt x="352" y="8"/>
                    </a:lnTo>
                    <a:lnTo>
                      <a:pt x="334" y="6"/>
                    </a:lnTo>
                    <a:lnTo>
                      <a:pt x="318" y="4"/>
                    </a:lnTo>
                    <a:lnTo>
                      <a:pt x="318" y="4"/>
                    </a:lnTo>
                  </a:path>
                </a:pathLst>
              </a:custGeom>
              <a:solidFill>
                <a:srgbClr val="FFBD8D">
                  <a:alpha val="69804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"/>
              </a:p>
            </p:txBody>
          </p:sp>
          <p:pic>
            <p:nvPicPr>
              <p:cNvPr id="90" name="תמונה 89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448913" y="1120720"/>
                <a:ext cx="626475" cy="720000"/>
              </a:xfrm>
              <a:prstGeom prst="rect">
                <a:avLst/>
              </a:prstGeom>
            </p:spPr>
          </p:pic>
          <p:sp>
            <p:nvSpPr>
              <p:cNvPr id="91" name="Freeform 20"/>
              <p:cNvSpPr>
                <a:spLocks/>
              </p:cNvSpPr>
              <p:nvPr/>
            </p:nvSpPr>
            <p:spPr bwMode="auto">
              <a:xfrm>
                <a:off x="8283273" y="1106934"/>
                <a:ext cx="124198" cy="124188"/>
              </a:xfrm>
              <a:custGeom>
                <a:avLst/>
                <a:gdLst>
                  <a:gd name="T0" fmla="*/ 224 w 224"/>
                  <a:gd name="T1" fmla="*/ 112 h 224"/>
                  <a:gd name="T2" fmla="*/ 224 w 224"/>
                  <a:gd name="T3" fmla="*/ 112 h 224"/>
                  <a:gd name="T4" fmla="*/ 222 w 224"/>
                  <a:gd name="T5" fmla="*/ 134 h 224"/>
                  <a:gd name="T6" fmla="*/ 216 w 224"/>
                  <a:gd name="T7" fmla="*/ 156 h 224"/>
                  <a:gd name="T8" fmla="*/ 204 w 224"/>
                  <a:gd name="T9" fmla="*/ 174 h 224"/>
                  <a:gd name="T10" fmla="*/ 192 w 224"/>
                  <a:gd name="T11" fmla="*/ 192 h 224"/>
                  <a:gd name="T12" fmla="*/ 174 w 224"/>
                  <a:gd name="T13" fmla="*/ 206 h 224"/>
                  <a:gd name="T14" fmla="*/ 156 w 224"/>
                  <a:gd name="T15" fmla="*/ 216 h 224"/>
                  <a:gd name="T16" fmla="*/ 134 w 224"/>
                  <a:gd name="T17" fmla="*/ 222 h 224"/>
                  <a:gd name="T18" fmla="*/ 112 w 224"/>
                  <a:gd name="T19" fmla="*/ 224 h 224"/>
                  <a:gd name="T20" fmla="*/ 112 w 224"/>
                  <a:gd name="T21" fmla="*/ 224 h 224"/>
                  <a:gd name="T22" fmla="*/ 90 w 224"/>
                  <a:gd name="T23" fmla="*/ 222 h 224"/>
                  <a:gd name="T24" fmla="*/ 68 w 224"/>
                  <a:gd name="T25" fmla="*/ 216 h 224"/>
                  <a:gd name="T26" fmla="*/ 50 w 224"/>
                  <a:gd name="T27" fmla="*/ 206 h 224"/>
                  <a:gd name="T28" fmla="*/ 32 w 224"/>
                  <a:gd name="T29" fmla="*/ 192 h 224"/>
                  <a:gd name="T30" fmla="*/ 20 w 224"/>
                  <a:gd name="T31" fmla="*/ 174 h 224"/>
                  <a:gd name="T32" fmla="*/ 8 w 224"/>
                  <a:gd name="T33" fmla="*/ 156 h 224"/>
                  <a:gd name="T34" fmla="*/ 2 w 224"/>
                  <a:gd name="T35" fmla="*/ 134 h 224"/>
                  <a:gd name="T36" fmla="*/ 0 w 224"/>
                  <a:gd name="T37" fmla="*/ 112 h 224"/>
                  <a:gd name="T38" fmla="*/ 0 w 224"/>
                  <a:gd name="T39" fmla="*/ 112 h 224"/>
                  <a:gd name="T40" fmla="*/ 2 w 224"/>
                  <a:gd name="T41" fmla="*/ 90 h 224"/>
                  <a:gd name="T42" fmla="*/ 8 w 224"/>
                  <a:gd name="T43" fmla="*/ 68 h 224"/>
                  <a:gd name="T44" fmla="*/ 20 w 224"/>
                  <a:gd name="T45" fmla="*/ 50 h 224"/>
                  <a:gd name="T46" fmla="*/ 32 w 224"/>
                  <a:gd name="T47" fmla="*/ 34 h 224"/>
                  <a:gd name="T48" fmla="*/ 50 w 224"/>
                  <a:gd name="T49" fmla="*/ 20 h 224"/>
                  <a:gd name="T50" fmla="*/ 68 w 224"/>
                  <a:gd name="T51" fmla="*/ 10 h 224"/>
                  <a:gd name="T52" fmla="*/ 90 w 224"/>
                  <a:gd name="T53" fmla="*/ 2 h 224"/>
                  <a:gd name="T54" fmla="*/ 112 w 224"/>
                  <a:gd name="T55" fmla="*/ 0 h 224"/>
                  <a:gd name="T56" fmla="*/ 112 w 224"/>
                  <a:gd name="T57" fmla="*/ 0 h 224"/>
                  <a:gd name="T58" fmla="*/ 134 w 224"/>
                  <a:gd name="T59" fmla="*/ 2 h 224"/>
                  <a:gd name="T60" fmla="*/ 156 w 224"/>
                  <a:gd name="T61" fmla="*/ 10 h 224"/>
                  <a:gd name="T62" fmla="*/ 174 w 224"/>
                  <a:gd name="T63" fmla="*/ 20 h 224"/>
                  <a:gd name="T64" fmla="*/ 192 w 224"/>
                  <a:gd name="T65" fmla="*/ 34 h 224"/>
                  <a:gd name="T66" fmla="*/ 204 w 224"/>
                  <a:gd name="T67" fmla="*/ 50 h 224"/>
                  <a:gd name="T68" fmla="*/ 216 w 224"/>
                  <a:gd name="T69" fmla="*/ 68 h 224"/>
                  <a:gd name="T70" fmla="*/ 222 w 224"/>
                  <a:gd name="T71" fmla="*/ 90 h 224"/>
                  <a:gd name="T72" fmla="*/ 224 w 224"/>
                  <a:gd name="T73" fmla="*/ 112 h 224"/>
                  <a:gd name="T74" fmla="*/ 224 w 224"/>
                  <a:gd name="T75" fmla="*/ 112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24" h="224">
                    <a:moveTo>
                      <a:pt x="224" y="112"/>
                    </a:moveTo>
                    <a:lnTo>
                      <a:pt x="224" y="112"/>
                    </a:lnTo>
                    <a:lnTo>
                      <a:pt x="222" y="134"/>
                    </a:lnTo>
                    <a:lnTo>
                      <a:pt x="216" y="156"/>
                    </a:lnTo>
                    <a:lnTo>
                      <a:pt x="204" y="174"/>
                    </a:lnTo>
                    <a:lnTo>
                      <a:pt x="192" y="192"/>
                    </a:lnTo>
                    <a:lnTo>
                      <a:pt x="174" y="206"/>
                    </a:lnTo>
                    <a:lnTo>
                      <a:pt x="156" y="216"/>
                    </a:lnTo>
                    <a:lnTo>
                      <a:pt x="134" y="222"/>
                    </a:lnTo>
                    <a:lnTo>
                      <a:pt x="112" y="224"/>
                    </a:lnTo>
                    <a:lnTo>
                      <a:pt x="112" y="224"/>
                    </a:lnTo>
                    <a:lnTo>
                      <a:pt x="90" y="222"/>
                    </a:lnTo>
                    <a:lnTo>
                      <a:pt x="68" y="216"/>
                    </a:lnTo>
                    <a:lnTo>
                      <a:pt x="50" y="206"/>
                    </a:lnTo>
                    <a:lnTo>
                      <a:pt x="32" y="192"/>
                    </a:lnTo>
                    <a:lnTo>
                      <a:pt x="20" y="174"/>
                    </a:lnTo>
                    <a:lnTo>
                      <a:pt x="8" y="156"/>
                    </a:lnTo>
                    <a:lnTo>
                      <a:pt x="2" y="134"/>
                    </a:lnTo>
                    <a:lnTo>
                      <a:pt x="0" y="112"/>
                    </a:lnTo>
                    <a:lnTo>
                      <a:pt x="0" y="112"/>
                    </a:lnTo>
                    <a:lnTo>
                      <a:pt x="2" y="90"/>
                    </a:lnTo>
                    <a:lnTo>
                      <a:pt x="8" y="68"/>
                    </a:lnTo>
                    <a:lnTo>
                      <a:pt x="20" y="50"/>
                    </a:lnTo>
                    <a:lnTo>
                      <a:pt x="32" y="34"/>
                    </a:lnTo>
                    <a:lnTo>
                      <a:pt x="50" y="20"/>
                    </a:lnTo>
                    <a:lnTo>
                      <a:pt x="68" y="10"/>
                    </a:lnTo>
                    <a:lnTo>
                      <a:pt x="90" y="2"/>
                    </a:lnTo>
                    <a:lnTo>
                      <a:pt x="112" y="0"/>
                    </a:lnTo>
                    <a:lnTo>
                      <a:pt x="112" y="0"/>
                    </a:lnTo>
                    <a:lnTo>
                      <a:pt x="134" y="2"/>
                    </a:lnTo>
                    <a:lnTo>
                      <a:pt x="156" y="10"/>
                    </a:lnTo>
                    <a:lnTo>
                      <a:pt x="174" y="20"/>
                    </a:lnTo>
                    <a:lnTo>
                      <a:pt x="192" y="34"/>
                    </a:lnTo>
                    <a:lnTo>
                      <a:pt x="204" y="50"/>
                    </a:lnTo>
                    <a:lnTo>
                      <a:pt x="216" y="68"/>
                    </a:lnTo>
                    <a:lnTo>
                      <a:pt x="222" y="90"/>
                    </a:lnTo>
                    <a:lnTo>
                      <a:pt x="224" y="112"/>
                    </a:lnTo>
                    <a:lnTo>
                      <a:pt x="224" y="112"/>
                    </a:lnTo>
                  </a:path>
                </a:pathLst>
              </a:custGeom>
              <a:solidFill>
                <a:srgbClr val="FFBD8D">
                  <a:alpha val="69804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"/>
              </a:p>
            </p:txBody>
          </p:sp>
          <p:cxnSp>
            <p:nvCxnSpPr>
              <p:cNvPr id="92" name="מחבר ישר 91"/>
              <p:cNvCxnSpPr/>
              <p:nvPr/>
            </p:nvCxnSpPr>
            <p:spPr>
              <a:xfrm>
                <a:off x="8193777" y="1840720"/>
                <a:ext cx="288236" cy="0"/>
              </a:xfrm>
              <a:prstGeom prst="line">
                <a:avLst/>
              </a:prstGeom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93" name="מלבן 92"/>
              <p:cNvSpPr/>
              <p:nvPr/>
            </p:nvSpPr>
            <p:spPr>
              <a:xfrm flipH="1" flipV="1">
                <a:off x="8267699" y="1357307"/>
                <a:ext cx="144534" cy="88667"/>
              </a:xfrm>
              <a:prstGeom prst="rect">
                <a:avLst/>
              </a:prstGeom>
              <a:solidFill>
                <a:srgbClr val="DE433F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"/>
              </a:p>
            </p:txBody>
          </p:sp>
        </p:grpSp>
        <p:grpSp>
          <p:nvGrpSpPr>
            <p:cNvPr id="107" name="קבוצה 106"/>
            <p:cNvGrpSpPr/>
            <p:nvPr/>
          </p:nvGrpSpPr>
          <p:grpSpPr>
            <a:xfrm>
              <a:off x="7448468" y="5138140"/>
              <a:ext cx="1046609" cy="733786"/>
              <a:chOff x="7448913" y="1106934"/>
              <a:chExt cx="1046609" cy="733786"/>
            </a:xfrm>
          </p:grpSpPr>
          <p:sp>
            <p:nvSpPr>
              <p:cNvPr id="111" name="Freeform 23"/>
              <p:cNvSpPr>
                <a:spLocks/>
              </p:cNvSpPr>
              <p:nvPr/>
            </p:nvSpPr>
            <p:spPr bwMode="auto">
              <a:xfrm>
                <a:off x="8185029" y="1243193"/>
                <a:ext cx="310493" cy="585456"/>
              </a:xfrm>
              <a:custGeom>
                <a:avLst/>
                <a:gdLst>
                  <a:gd name="T0" fmla="*/ 296 w 560"/>
                  <a:gd name="T1" fmla="*/ 0 h 1056"/>
                  <a:gd name="T2" fmla="*/ 232 w 560"/>
                  <a:gd name="T3" fmla="*/ 4 h 1056"/>
                  <a:gd name="T4" fmla="*/ 198 w 560"/>
                  <a:gd name="T5" fmla="*/ 10 h 1056"/>
                  <a:gd name="T6" fmla="*/ 114 w 560"/>
                  <a:gd name="T7" fmla="*/ 54 h 1056"/>
                  <a:gd name="T8" fmla="*/ 56 w 560"/>
                  <a:gd name="T9" fmla="*/ 124 h 1056"/>
                  <a:gd name="T10" fmla="*/ 18 w 560"/>
                  <a:gd name="T11" fmla="*/ 212 h 1056"/>
                  <a:gd name="T12" fmla="*/ 2 w 560"/>
                  <a:gd name="T13" fmla="*/ 310 h 1056"/>
                  <a:gd name="T14" fmla="*/ 2 w 560"/>
                  <a:gd name="T15" fmla="*/ 406 h 1056"/>
                  <a:gd name="T16" fmla="*/ 10 w 560"/>
                  <a:gd name="T17" fmla="*/ 430 h 1056"/>
                  <a:gd name="T18" fmla="*/ 32 w 560"/>
                  <a:gd name="T19" fmla="*/ 452 h 1056"/>
                  <a:gd name="T20" fmla="*/ 64 w 560"/>
                  <a:gd name="T21" fmla="*/ 460 h 1056"/>
                  <a:gd name="T22" fmla="*/ 92 w 560"/>
                  <a:gd name="T23" fmla="*/ 452 h 1056"/>
                  <a:gd name="T24" fmla="*/ 112 w 560"/>
                  <a:gd name="T25" fmla="*/ 430 h 1056"/>
                  <a:gd name="T26" fmla="*/ 114 w 560"/>
                  <a:gd name="T27" fmla="*/ 406 h 1056"/>
                  <a:gd name="T28" fmla="*/ 112 w 560"/>
                  <a:gd name="T29" fmla="*/ 328 h 1056"/>
                  <a:gd name="T30" fmla="*/ 124 w 560"/>
                  <a:gd name="T31" fmla="*/ 244 h 1056"/>
                  <a:gd name="T32" fmla="*/ 142 w 560"/>
                  <a:gd name="T33" fmla="*/ 426 h 1056"/>
                  <a:gd name="T34" fmla="*/ 142 w 560"/>
                  <a:gd name="T35" fmla="*/ 434 h 1056"/>
                  <a:gd name="T36" fmla="*/ 142 w 560"/>
                  <a:gd name="T37" fmla="*/ 716 h 1056"/>
                  <a:gd name="T38" fmla="*/ 134 w 560"/>
                  <a:gd name="T39" fmla="*/ 994 h 1056"/>
                  <a:gd name="T40" fmla="*/ 144 w 560"/>
                  <a:gd name="T41" fmla="*/ 1032 h 1056"/>
                  <a:gd name="T42" fmla="*/ 172 w 560"/>
                  <a:gd name="T43" fmla="*/ 1052 h 1056"/>
                  <a:gd name="T44" fmla="*/ 208 w 560"/>
                  <a:gd name="T45" fmla="*/ 1054 h 1056"/>
                  <a:gd name="T46" fmla="*/ 240 w 560"/>
                  <a:gd name="T47" fmla="*/ 1040 h 1056"/>
                  <a:gd name="T48" fmla="*/ 260 w 560"/>
                  <a:gd name="T49" fmla="*/ 1008 h 1056"/>
                  <a:gd name="T50" fmla="*/ 266 w 560"/>
                  <a:gd name="T51" fmla="*/ 884 h 1056"/>
                  <a:gd name="T52" fmla="*/ 270 w 560"/>
                  <a:gd name="T53" fmla="*/ 558 h 1056"/>
                  <a:gd name="T54" fmla="*/ 290 w 560"/>
                  <a:gd name="T55" fmla="*/ 776 h 1056"/>
                  <a:gd name="T56" fmla="*/ 296 w 560"/>
                  <a:gd name="T57" fmla="*/ 994 h 1056"/>
                  <a:gd name="T58" fmla="*/ 310 w 560"/>
                  <a:gd name="T59" fmla="*/ 1032 h 1056"/>
                  <a:gd name="T60" fmla="*/ 338 w 560"/>
                  <a:gd name="T61" fmla="*/ 1052 h 1056"/>
                  <a:gd name="T62" fmla="*/ 374 w 560"/>
                  <a:gd name="T63" fmla="*/ 1054 h 1056"/>
                  <a:gd name="T64" fmla="*/ 406 w 560"/>
                  <a:gd name="T65" fmla="*/ 1040 h 1056"/>
                  <a:gd name="T66" fmla="*/ 422 w 560"/>
                  <a:gd name="T67" fmla="*/ 1008 h 1056"/>
                  <a:gd name="T68" fmla="*/ 420 w 560"/>
                  <a:gd name="T69" fmla="*/ 854 h 1056"/>
                  <a:gd name="T70" fmla="*/ 416 w 560"/>
                  <a:gd name="T71" fmla="*/ 438 h 1056"/>
                  <a:gd name="T72" fmla="*/ 412 w 560"/>
                  <a:gd name="T73" fmla="*/ 300 h 1056"/>
                  <a:gd name="T74" fmla="*/ 424 w 560"/>
                  <a:gd name="T75" fmla="*/ 204 h 1056"/>
                  <a:gd name="T76" fmla="*/ 446 w 560"/>
                  <a:gd name="T77" fmla="*/ 292 h 1056"/>
                  <a:gd name="T78" fmla="*/ 448 w 560"/>
                  <a:gd name="T79" fmla="*/ 380 h 1056"/>
                  <a:gd name="T80" fmla="*/ 446 w 560"/>
                  <a:gd name="T81" fmla="*/ 418 h 1056"/>
                  <a:gd name="T82" fmla="*/ 460 w 560"/>
                  <a:gd name="T83" fmla="*/ 446 h 1056"/>
                  <a:gd name="T84" fmla="*/ 486 w 560"/>
                  <a:gd name="T85" fmla="*/ 458 h 1056"/>
                  <a:gd name="T86" fmla="*/ 518 w 560"/>
                  <a:gd name="T87" fmla="*/ 456 h 1056"/>
                  <a:gd name="T88" fmla="*/ 544 w 560"/>
                  <a:gd name="T89" fmla="*/ 438 h 1056"/>
                  <a:gd name="T90" fmla="*/ 558 w 560"/>
                  <a:gd name="T91" fmla="*/ 406 h 1056"/>
                  <a:gd name="T92" fmla="*/ 560 w 560"/>
                  <a:gd name="T93" fmla="*/ 340 h 1056"/>
                  <a:gd name="T94" fmla="*/ 550 w 560"/>
                  <a:gd name="T95" fmla="*/ 240 h 1056"/>
                  <a:gd name="T96" fmla="*/ 518 w 560"/>
                  <a:gd name="T97" fmla="*/ 146 h 1056"/>
                  <a:gd name="T98" fmla="*/ 464 w 560"/>
                  <a:gd name="T99" fmla="*/ 70 h 1056"/>
                  <a:gd name="T100" fmla="*/ 400 w 560"/>
                  <a:gd name="T101" fmla="*/ 24 h 1056"/>
                  <a:gd name="T102" fmla="*/ 352 w 560"/>
                  <a:gd name="T103" fmla="*/ 8 h 1056"/>
                  <a:gd name="T104" fmla="*/ 318 w 560"/>
                  <a:gd name="T105" fmla="*/ 4 h 10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560" h="1056">
                    <a:moveTo>
                      <a:pt x="318" y="4"/>
                    </a:moveTo>
                    <a:lnTo>
                      <a:pt x="318" y="4"/>
                    </a:lnTo>
                    <a:lnTo>
                      <a:pt x="296" y="0"/>
                    </a:lnTo>
                    <a:lnTo>
                      <a:pt x="274" y="0"/>
                    </a:lnTo>
                    <a:lnTo>
                      <a:pt x="252" y="0"/>
                    </a:lnTo>
                    <a:lnTo>
                      <a:pt x="232" y="4"/>
                    </a:lnTo>
                    <a:lnTo>
                      <a:pt x="232" y="4"/>
                    </a:lnTo>
                    <a:lnTo>
                      <a:pt x="214" y="8"/>
                    </a:lnTo>
                    <a:lnTo>
                      <a:pt x="198" y="10"/>
                    </a:lnTo>
                    <a:lnTo>
                      <a:pt x="168" y="22"/>
                    </a:lnTo>
                    <a:lnTo>
                      <a:pt x="140" y="36"/>
                    </a:lnTo>
                    <a:lnTo>
                      <a:pt x="114" y="54"/>
                    </a:lnTo>
                    <a:lnTo>
                      <a:pt x="92" y="74"/>
                    </a:lnTo>
                    <a:lnTo>
                      <a:pt x="72" y="98"/>
                    </a:lnTo>
                    <a:lnTo>
                      <a:pt x="56" y="124"/>
                    </a:lnTo>
                    <a:lnTo>
                      <a:pt x="40" y="152"/>
                    </a:lnTo>
                    <a:lnTo>
                      <a:pt x="28" y="182"/>
                    </a:lnTo>
                    <a:lnTo>
                      <a:pt x="18" y="212"/>
                    </a:lnTo>
                    <a:lnTo>
                      <a:pt x="10" y="244"/>
                    </a:lnTo>
                    <a:lnTo>
                      <a:pt x="4" y="276"/>
                    </a:lnTo>
                    <a:lnTo>
                      <a:pt x="2" y="310"/>
                    </a:lnTo>
                    <a:lnTo>
                      <a:pt x="0" y="342"/>
                    </a:lnTo>
                    <a:lnTo>
                      <a:pt x="0" y="374"/>
                    </a:lnTo>
                    <a:lnTo>
                      <a:pt x="2" y="406"/>
                    </a:lnTo>
                    <a:lnTo>
                      <a:pt x="2" y="406"/>
                    </a:lnTo>
                    <a:lnTo>
                      <a:pt x="4" y="418"/>
                    </a:lnTo>
                    <a:lnTo>
                      <a:pt x="10" y="430"/>
                    </a:lnTo>
                    <a:lnTo>
                      <a:pt x="16" y="438"/>
                    </a:lnTo>
                    <a:lnTo>
                      <a:pt x="24" y="446"/>
                    </a:lnTo>
                    <a:lnTo>
                      <a:pt x="32" y="452"/>
                    </a:lnTo>
                    <a:lnTo>
                      <a:pt x="42" y="456"/>
                    </a:lnTo>
                    <a:lnTo>
                      <a:pt x="54" y="458"/>
                    </a:lnTo>
                    <a:lnTo>
                      <a:pt x="64" y="460"/>
                    </a:lnTo>
                    <a:lnTo>
                      <a:pt x="74" y="458"/>
                    </a:lnTo>
                    <a:lnTo>
                      <a:pt x="84" y="456"/>
                    </a:lnTo>
                    <a:lnTo>
                      <a:pt x="92" y="452"/>
                    </a:lnTo>
                    <a:lnTo>
                      <a:pt x="100" y="446"/>
                    </a:lnTo>
                    <a:lnTo>
                      <a:pt x="108" y="438"/>
                    </a:lnTo>
                    <a:lnTo>
                      <a:pt x="112" y="430"/>
                    </a:lnTo>
                    <a:lnTo>
                      <a:pt x="114" y="418"/>
                    </a:lnTo>
                    <a:lnTo>
                      <a:pt x="114" y="406"/>
                    </a:lnTo>
                    <a:lnTo>
                      <a:pt x="114" y="406"/>
                    </a:lnTo>
                    <a:lnTo>
                      <a:pt x="112" y="382"/>
                    </a:lnTo>
                    <a:lnTo>
                      <a:pt x="112" y="356"/>
                    </a:lnTo>
                    <a:lnTo>
                      <a:pt x="112" y="328"/>
                    </a:lnTo>
                    <a:lnTo>
                      <a:pt x="114" y="300"/>
                    </a:lnTo>
                    <a:lnTo>
                      <a:pt x="118" y="272"/>
                    </a:lnTo>
                    <a:lnTo>
                      <a:pt x="124" y="244"/>
                    </a:lnTo>
                    <a:lnTo>
                      <a:pt x="132" y="216"/>
                    </a:lnTo>
                    <a:lnTo>
                      <a:pt x="142" y="192"/>
                    </a:lnTo>
                    <a:lnTo>
                      <a:pt x="142" y="426"/>
                    </a:lnTo>
                    <a:lnTo>
                      <a:pt x="142" y="426"/>
                    </a:lnTo>
                    <a:lnTo>
                      <a:pt x="142" y="434"/>
                    </a:lnTo>
                    <a:lnTo>
                      <a:pt x="142" y="434"/>
                    </a:lnTo>
                    <a:lnTo>
                      <a:pt x="142" y="438"/>
                    </a:lnTo>
                    <a:lnTo>
                      <a:pt x="142" y="438"/>
                    </a:lnTo>
                    <a:lnTo>
                      <a:pt x="142" y="716"/>
                    </a:lnTo>
                    <a:lnTo>
                      <a:pt x="138" y="854"/>
                    </a:lnTo>
                    <a:lnTo>
                      <a:pt x="134" y="994"/>
                    </a:lnTo>
                    <a:lnTo>
                      <a:pt x="134" y="994"/>
                    </a:lnTo>
                    <a:lnTo>
                      <a:pt x="134" y="1008"/>
                    </a:lnTo>
                    <a:lnTo>
                      <a:pt x="138" y="1020"/>
                    </a:lnTo>
                    <a:lnTo>
                      <a:pt x="144" y="1032"/>
                    </a:lnTo>
                    <a:lnTo>
                      <a:pt x="152" y="1040"/>
                    </a:lnTo>
                    <a:lnTo>
                      <a:pt x="162" y="1046"/>
                    </a:lnTo>
                    <a:lnTo>
                      <a:pt x="172" y="1052"/>
                    </a:lnTo>
                    <a:lnTo>
                      <a:pt x="184" y="1054"/>
                    </a:lnTo>
                    <a:lnTo>
                      <a:pt x="196" y="1056"/>
                    </a:lnTo>
                    <a:lnTo>
                      <a:pt x="208" y="1054"/>
                    </a:lnTo>
                    <a:lnTo>
                      <a:pt x="220" y="1052"/>
                    </a:lnTo>
                    <a:lnTo>
                      <a:pt x="230" y="1046"/>
                    </a:lnTo>
                    <a:lnTo>
                      <a:pt x="240" y="1040"/>
                    </a:lnTo>
                    <a:lnTo>
                      <a:pt x="248" y="1032"/>
                    </a:lnTo>
                    <a:lnTo>
                      <a:pt x="256" y="1020"/>
                    </a:lnTo>
                    <a:lnTo>
                      <a:pt x="260" y="1008"/>
                    </a:lnTo>
                    <a:lnTo>
                      <a:pt x="262" y="994"/>
                    </a:lnTo>
                    <a:lnTo>
                      <a:pt x="262" y="994"/>
                    </a:lnTo>
                    <a:lnTo>
                      <a:pt x="266" y="884"/>
                    </a:lnTo>
                    <a:lnTo>
                      <a:pt x="268" y="776"/>
                    </a:lnTo>
                    <a:lnTo>
                      <a:pt x="270" y="558"/>
                    </a:lnTo>
                    <a:lnTo>
                      <a:pt x="270" y="558"/>
                    </a:lnTo>
                    <a:lnTo>
                      <a:pt x="288" y="558"/>
                    </a:lnTo>
                    <a:lnTo>
                      <a:pt x="288" y="558"/>
                    </a:lnTo>
                    <a:lnTo>
                      <a:pt x="290" y="776"/>
                    </a:lnTo>
                    <a:lnTo>
                      <a:pt x="292" y="884"/>
                    </a:lnTo>
                    <a:lnTo>
                      <a:pt x="296" y="994"/>
                    </a:lnTo>
                    <a:lnTo>
                      <a:pt x="296" y="994"/>
                    </a:lnTo>
                    <a:lnTo>
                      <a:pt x="298" y="1008"/>
                    </a:lnTo>
                    <a:lnTo>
                      <a:pt x="302" y="1020"/>
                    </a:lnTo>
                    <a:lnTo>
                      <a:pt x="310" y="1032"/>
                    </a:lnTo>
                    <a:lnTo>
                      <a:pt x="318" y="1040"/>
                    </a:lnTo>
                    <a:lnTo>
                      <a:pt x="328" y="1046"/>
                    </a:lnTo>
                    <a:lnTo>
                      <a:pt x="338" y="1052"/>
                    </a:lnTo>
                    <a:lnTo>
                      <a:pt x="350" y="1054"/>
                    </a:lnTo>
                    <a:lnTo>
                      <a:pt x="362" y="1056"/>
                    </a:lnTo>
                    <a:lnTo>
                      <a:pt x="374" y="1054"/>
                    </a:lnTo>
                    <a:lnTo>
                      <a:pt x="386" y="1052"/>
                    </a:lnTo>
                    <a:lnTo>
                      <a:pt x="396" y="1046"/>
                    </a:lnTo>
                    <a:lnTo>
                      <a:pt x="406" y="1040"/>
                    </a:lnTo>
                    <a:lnTo>
                      <a:pt x="414" y="1032"/>
                    </a:lnTo>
                    <a:lnTo>
                      <a:pt x="420" y="1020"/>
                    </a:lnTo>
                    <a:lnTo>
                      <a:pt x="422" y="1008"/>
                    </a:lnTo>
                    <a:lnTo>
                      <a:pt x="424" y="994"/>
                    </a:lnTo>
                    <a:lnTo>
                      <a:pt x="424" y="994"/>
                    </a:lnTo>
                    <a:lnTo>
                      <a:pt x="420" y="854"/>
                    </a:lnTo>
                    <a:lnTo>
                      <a:pt x="416" y="716"/>
                    </a:lnTo>
                    <a:lnTo>
                      <a:pt x="416" y="438"/>
                    </a:lnTo>
                    <a:lnTo>
                      <a:pt x="416" y="438"/>
                    </a:lnTo>
                    <a:lnTo>
                      <a:pt x="414" y="422"/>
                    </a:lnTo>
                    <a:lnTo>
                      <a:pt x="414" y="422"/>
                    </a:lnTo>
                    <a:lnTo>
                      <a:pt x="412" y="300"/>
                    </a:lnTo>
                    <a:lnTo>
                      <a:pt x="412" y="180"/>
                    </a:lnTo>
                    <a:lnTo>
                      <a:pt x="412" y="180"/>
                    </a:lnTo>
                    <a:lnTo>
                      <a:pt x="424" y="204"/>
                    </a:lnTo>
                    <a:lnTo>
                      <a:pt x="434" y="232"/>
                    </a:lnTo>
                    <a:lnTo>
                      <a:pt x="442" y="262"/>
                    </a:lnTo>
                    <a:lnTo>
                      <a:pt x="446" y="292"/>
                    </a:lnTo>
                    <a:lnTo>
                      <a:pt x="448" y="324"/>
                    </a:lnTo>
                    <a:lnTo>
                      <a:pt x="450" y="352"/>
                    </a:lnTo>
                    <a:lnTo>
                      <a:pt x="448" y="380"/>
                    </a:lnTo>
                    <a:lnTo>
                      <a:pt x="446" y="406"/>
                    </a:lnTo>
                    <a:lnTo>
                      <a:pt x="446" y="406"/>
                    </a:lnTo>
                    <a:lnTo>
                      <a:pt x="446" y="418"/>
                    </a:lnTo>
                    <a:lnTo>
                      <a:pt x="448" y="430"/>
                    </a:lnTo>
                    <a:lnTo>
                      <a:pt x="454" y="438"/>
                    </a:lnTo>
                    <a:lnTo>
                      <a:pt x="460" y="446"/>
                    </a:lnTo>
                    <a:lnTo>
                      <a:pt x="468" y="452"/>
                    </a:lnTo>
                    <a:lnTo>
                      <a:pt x="476" y="456"/>
                    </a:lnTo>
                    <a:lnTo>
                      <a:pt x="486" y="458"/>
                    </a:lnTo>
                    <a:lnTo>
                      <a:pt x="496" y="460"/>
                    </a:lnTo>
                    <a:lnTo>
                      <a:pt x="508" y="458"/>
                    </a:lnTo>
                    <a:lnTo>
                      <a:pt x="518" y="456"/>
                    </a:lnTo>
                    <a:lnTo>
                      <a:pt x="528" y="452"/>
                    </a:lnTo>
                    <a:lnTo>
                      <a:pt x="536" y="446"/>
                    </a:lnTo>
                    <a:lnTo>
                      <a:pt x="544" y="438"/>
                    </a:lnTo>
                    <a:lnTo>
                      <a:pt x="552" y="430"/>
                    </a:lnTo>
                    <a:lnTo>
                      <a:pt x="556" y="418"/>
                    </a:lnTo>
                    <a:lnTo>
                      <a:pt x="558" y="406"/>
                    </a:lnTo>
                    <a:lnTo>
                      <a:pt x="558" y="406"/>
                    </a:lnTo>
                    <a:lnTo>
                      <a:pt x="560" y="374"/>
                    </a:lnTo>
                    <a:lnTo>
                      <a:pt x="560" y="340"/>
                    </a:lnTo>
                    <a:lnTo>
                      <a:pt x="560" y="308"/>
                    </a:lnTo>
                    <a:lnTo>
                      <a:pt x="556" y="274"/>
                    </a:lnTo>
                    <a:lnTo>
                      <a:pt x="550" y="240"/>
                    </a:lnTo>
                    <a:lnTo>
                      <a:pt x="542" y="208"/>
                    </a:lnTo>
                    <a:lnTo>
                      <a:pt x="530" y="176"/>
                    </a:lnTo>
                    <a:lnTo>
                      <a:pt x="518" y="146"/>
                    </a:lnTo>
                    <a:lnTo>
                      <a:pt x="502" y="118"/>
                    </a:lnTo>
                    <a:lnTo>
                      <a:pt x="484" y="92"/>
                    </a:lnTo>
                    <a:lnTo>
                      <a:pt x="464" y="70"/>
                    </a:lnTo>
                    <a:lnTo>
                      <a:pt x="440" y="48"/>
                    </a:lnTo>
                    <a:lnTo>
                      <a:pt x="414" y="32"/>
                    </a:lnTo>
                    <a:lnTo>
                      <a:pt x="400" y="24"/>
                    </a:lnTo>
                    <a:lnTo>
                      <a:pt x="384" y="18"/>
                    </a:lnTo>
                    <a:lnTo>
                      <a:pt x="368" y="12"/>
                    </a:lnTo>
                    <a:lnTo>
                      <a:pt x="352" y="8"/>
                    </a:lnTo>
                    <a:lnTo>
                      <a:pt x="334" y="6"/>
                    </a:lnTo>
                    <a:lnTo>
                      <a:pt x="318" y="4"/>
                    </a:lnTo>
                    <a:lnTo>
                      <a:pt x="318" y="4"/>
                    </a:lnTo>
                  </a:path>
                </a:pathLst>
              </a:custGeom>
              <a:solidFill>
                <a:srgbClr val="FFBD8D">
                  <a:alpha val="69804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"/>
              </a:p>
            </p:txBody>
          </p:sp>
          <p:pic>
            <p:nvPicPr>
              <p:cNvPr id="112" name="תמונה 111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448913" y="1120720"/>
                <a:ext cx="626475" cy="720000"/>
              </a:xfrm>
              <a:prstGeom prst="rect">
                <a:avLst/>
              </a:prstGeom>
            </p:spPr>
          </p:pic>
          <p:sp>
            <p:nvSpPr>
              <p:cNvPr id="113" name="Freeform 20"/>
              <p:cNvSpPr>
                <a:spLocks/>
              </p:cNvSpPr>
              <p:nvPr/>
            </p:nvSpPr>
            <p:spPr bwMode="auto">
              <a:xfrm>
                <a:off x="8283273" y="1106934"/>
                <a:ext cx="124198" cy="124188"/>
              </a:xfrm>
              <a:custGeom>
                <a:avLst/>
                <a:gdLst>
                  <a:gd name="T0" fmla="*/ 224 w 224"/>
                  <a:gd name="T1" fmla="*/ 112 h 224"/>
                  <a:gd name="T2" fmla="*/ 224 w 224"/>
                  <a:gd name="T3" fmla="*/ 112 h 224"/>
                  <a:gd name="T4" fmla="*/ 222 w 224"/>
                  <a:gd name="T5" fmla="*/ 134 h 224"/>
                  <a:gd name="T6" fmla="*/ 216 w 224"/>
                  <a:gd name="T7" fmla="*/ 156 h 224"/>
                  <a:gd name="T8" fmla="*/ 204 w 224"/>
                  <a:gd name="T9" fmla="*/ 174 h 224"/>
                  <a:gd name="T10" fmla="*/ 192 w 224"/>
                  <a:gd name="T11" fmla="*/ 192 h 224"/>
                  <a:gd name="T12" fmla="*/ 174 w 224"/>
                  <a:gd name="T13" fmla="*/ 206 h 224"/>
                  <a:gd name="T14" fmla="*/ 156 w 224"/>
                  <a:gd name="T15" fmla="*/ 216 h 224"/>
                  <a:gd name="T16" fmla="*/ 134 w 224"/>
                  <a:gd name="T17" fmla="*/ 222 h 224"/>
                  <a:gd name="T18" fmla="*/ 112 w 224"/>
                  <a:gd name="T19" fmla="*/ 224 h 224"/>
                  <a:gd name="T20" fmla="*/ 112 w 224"/>
                  <a:gd name="T21" fmla="*/ 224 h 224"/>
                  <a:gd name="T22" fmla="*/ 90 w 224"/>
                  <a:gd name="T23" fmla="*/ 222 h 224"/>
                  <a:gd name="T24" fmla="*/ 68 w 224"/>
                  <a:gd name="T25" fmla="*/ 216 h 224"/>
                  <a:gd name="T26" fmla="*/ 50 w 224"/>
                  <a:gd name="T27" fmla="*/ 206 h 224"/>
                  <a:gd name="T28" fmla="*/ 32 w 224"/>
                  <a:gd name="T29" fmla="*/ 192 h 224"/>
                  <a:gd name="T30" fmla="*/ 20 w 224"/>
                  <a:gd name="T31" fmla="*/ 174 h 224"/>
                  <a:gd name="T32" fmla="*/ 8 w 224"/>
                  <a:gd name="T33" fmla="*/ 156 h 224"/>
                  <a:gd name="T34" fmla="*/ 2 w 224"/>
                  <a:gd name="T35" fmla="*/ 134 h 224"/>
                  <a:gd name="T36" fmla="*/ 0 w 224"/>
                  <a:gd name="T37" fmla="*/ 112 h 224"/>
                  <a:gd name="T38" fmla="*/ 0 w 224"/>
                  <a:gd name="T39" fmla="*/ 112 h 224"/>
                  <a:gd name="T40" fmla="*/ 2 w 224"/>
                  <a:gd name="T41" fmla="*/ 90 h 224"/>
                  <a:gd name="T42" fmla="*/ 8 w 224"/>
                  <a:gd name="T43" fmla="*/ 68 h 224"/>
                  <a:gd name="T44" fmla="*/ 20 w 224"/>
                  <a:gd name="T45" fmla="*/ 50 h 224"/>
                  <a:gd name="T46" fmla="*/ 32 w 224"/>
                  <a:gd name="T47" fmla="*/ 34 h 224"/>
                  <a:gd name="T48" fmla="*/ 50 w 224"/>
                  <a:gd name="T49" fmla="*/ 20 h 224"/>
                  <a:gd name="T50" fmla="*/ 68 w 224"/>
                  <a:gd name="T51" fmla="*/ 10 h 224"/>
                  <a:gd name="T52" fmla="*/ 90 w 224"/>
                  <a:gd name="T53" fmla="*/ 2 h 224"/>
                  <a:gd name="T54" fmla="*/ 112 w 224"/>
                  <a:gd name="T55" fmla="*/ 0 h 224"/>
                  <a:gd name="T56" fmla="*/ 112 w 224"/>
                  <a:gd name="T57" fmla="*/ 0 h 224"/>
                  <a:gd name="T58" fmla="*/ 134 w 224"/>
                  <a:gd name="T59" fmla="*/ 2 h 224"/>
                  <a:gd name="T60" fmla="*/ 156 w 224"/>
                  <a:gd name="T61" fmla="*/ 10 h 224"/>
                  <a:gd name="T62" fmla="*/ 174 w 224"/>
                  <a:gd name="T63" fmla="*/ 20 h 224"/>
                  <a:gd name="T64" fmla="*/ 192 w 224"/>
                  <a:gd name="T65" fmla="*/ 34 h 224"/>
                  <a:gd name="T66" fmla="*/ 204 w 224"/>
                  <a:gd name="T67" fmla="*/ 50 h 224"/>
                  <a:gd name="T68" fmla="*/ 216 w 224"/>
                  <a:gd name="T69" fmla="*/ 68 h 224"/>
                  <a:gd name="T70" fmla="*/ 222 w 224"/>
                  <a:gd name="T71" fmla="*/ 90 h 224"/>
                  <a:gd name="T72" fmla="*/ 224 w 224"/>
                  <a:gd name="T73" fmla="*/ 112 h 224"/>
                  <a:gd name="T74" fmla="*/ 224 w 224"/>
                  <a:gd name="T75" fmla="*/ 112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24" h="224">
                    <a:moveTo>
                      <a:pt x="224" y="112"/>
                    </a:moveTo>
                    <a:lnTo>
                      <a:pt x="224" y="112"/>
                    </a:lnTo>
                    <a:lnTo>
                      <a:pt x="222" y="134"/>
                    </a:lnTo>
                    <a:lnTo>
                      <a:pt x="216" y="156"/>
                    </a:lnTo>
                    <a:lnTo>
                      <a:pt x="204" y="174"/>
                    </a:lnTo>
                    <a:lnTo>
                      <a:pt x="192" y="192"/>
                    </a:lnTo>
                    <a:lnTo>
                      <a:pt x="174" y="206"/>
                    </a:lnTo>
                    <a:lnTo>
                      <a:pt x="156" y="216"/>
                    </a:lnTo>
                    <a:lnTo>
                      <a:pt x="134" y="222"/>
                    </a:lnTo>
                    <a:lnTo>
                      <a:pt x="112" y="224"/>
                    </a:lnTo>
                    <a:lnTo>
                      <a:pt x="112" y="224"/>
                    </a:lnTo>
                    <a:lnTo>
                      <a:pt x="90" y="222"/>
                    </a:lnTo>
                    <a:lnTo>
                      <a:pt x="68" y="216"/>
                    </a:lnTo>
                    <a:lnTo>
                      <a:pt x="50" y="206"/>
                    </a:lnTo>
                    <a:lnTo>
                      <a:pt x="32" y="192"/>
                    </a:lnTo>
                    <a:lnTo>
                      <a:pt x="20" y="174"/>
                    </a:lnTo>
                    <a:lnTo>
                      <a:pt x="8" y="156"/>
                    </a:lnTo>
                    <a:lnTo>
                      <a:pt x="2" y="134"/>
                    </a:lnTo>
                    <a:lnTo>
                      <a:pt x="0" y="112"/>
                    </a:lnTo>
                    <a:lnTo>
                      <a:pt x="0" y="112"/>
                    </a:lnTo>
                    <a:lnTo>
                      <a:pt x="2" y="90"/>
                    </a:lnTo>
                    <a:lnTo>
                      <a:pt x="8" y="68"/>
                    </a:lnTo>
                    <a:lnTo>
                      <a:pt x="20" y="50"/>
                    </a:lnTo>
                    <a:lnTo>
                      <a:pt x="32" y="34"/>
                    </a:lnTo>
                    <a:lnTo>
                      <a:pt x="50" y="20"/>
                    </a:lnTo>
                    <a:lnTo>
                      <a:pt x="68" y="10"/>
                    </a:lnTo>
                    <a:lnTo>
                      <a:pt x="90" y="2"/>
                    </a:lnTo>
                    <a:lnTo>
                      <a:pt x="112" y="0"/>
                    </a:lnTo>
                    <a:lnTo>
                      <a:pt x="112" y="0"/>
                    </a:lnTo>
                    <a:lnTo>
                      <a:pt x="134" y="2"/>
                    </a:lnTo>
                    <a:lnTo>
                      <a:pt x="156" y="10"/>
                    </a:lnTo>
                    <a:lnTo>
                      <a:pt x="174" y="20"/>
                    </a:lnTo>
                    <a:lnTo>
                      <a:pt x="192" y="34"/>
                    </a:lnTo>
                    <a:lnTo>
                      <a:pt x="204" y="50"/>
                    </a:lnTo>
                    <a:lnTo>
                      <a:pt x="216" y="68"/>
                    </a:lnTo>
                    <a:lnTo>
                      <a:pt x="222" y="90"/>
                    </a:lnTo>
                    <a:lnTo>
                      <a:pt x="224" y="112"/>
                    </a:lnTo>
                    <a:lnTo>
                      <a:pt x="224" y="112"/>
                    </a:lnTo>
                  </a:path>
                </a:pathLst>
              </a:custGeom>
              <a:solidFill>
                <a:srgbClr val="FFBD8D">
                  <a:alpha val="69804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"/>
              </a:p>
            </p:txBody>
          </p:sp>
          <p:cxnSp>
            <p:nvCxnSpPr>
              <p:cNvPr id="114" name="מחבר ישר 113"/>
              <p:cNvCxnSpPr/>
              <p:nvPr/>
            </p:nvCxnSpPr>
            <p:spPr>
              <a:xfrm>
                <a:off x="8193777" y="1840720"/>
                <a:ext cx="288236" cy="0"/>
              </a:xfrm>
              <a:prstGeom prst="line">
                <a:avLst/>
              </a:prstGeom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115" name="מלבן 114"/>
              <p:cNvSpPr/>
              <p:nvPr/>
            </p:nvSpPr>
            <p:spPr>
              <a:xfrm flipH="1" flipV="1">
                <a:off x="8267699" y="1357307"/>
                <a:ext cx="144534" cy="88667"/>
              </a:xfrm>
              <a:prstGeom prst="rect">
                <a:avLst/>
              </a:prstGeom>
              <a:solidFill>
                <a:srgbClr val="DE433F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"/>
              </a:p>
            </p:txBody>
          </p:sp>
        </p:grpSp>
        <p:sp>
          <p:nvSpPr>
            <p:cNvPr id="45" name="Line 13"/>
            <p:cNvSpPr>
              <a:spLocks noChangeShapeType="1"/>
            </p:cNvSpPr>
            <p:nvPr/>
          </p:nvSpPr>
          <p:spPr bwMode="auto">
            <a:xfrm flipH="1" flipV="1">
              <a:off x="7244574" y="2534728"/>
              <a:ext cx="0" cy="251117"/>
            </a:xfrm>
            <a:prstGeom prst="line">
              <a:avLst/>
            </a:prstGeom>
            <a:noFill/>
            <a:ln w="12700">
              <a:solidFill>
                <a:srgbClr val="2E75B6"/>
              </a:solidFill>
              <a:prstDash val="solid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</p:grpSp>
    </p:spTree>
    <p:extLst>
      <p:ext uri="{BB962C8B-B14F-4D97-AF65-F5344CB8AC3E}">
        <p14:creationId xmlns:p14="http://schemas.microsoft.com/office/powerpoint/2010/main" val="33034369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القياسات والنشاط البدني - النتائج</a:t>
            </a:r>
            <a:endParaRPr lang="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 fontAlgn="base">
              <a:buNone/>
            </a:pPr>
            <a:r>
              <a:rPr lang="ar" sz="2000" b="0" i="0" u="none" baseline="0" dirty="0"/>
              <a:t>من كان نبضه عند الراحة: </a:t>
            </a:r>
          </a:p>
          <a:p>
            <a:pPr lvl="1" algn="r" rtl="1" fontAlgn="base"/>
            <a:r>
              <a:rPr lang="ar" sz="1800" b="0" i="0" u="none" baseline="0" dirty="0"/>
              <a:t>أقل من 60 نبضة في الدقيقة</a:t>
            </a:r>
          </a:p>
          <a:p>
            <a:pPr lvl="1" algn="r" rtl="1" fontAlgn="base"/>
            <a:r>
              <a:rPr lang="ar" sz="1800" b="0" i="0" u="none" baseline="0" dirty="0"/>
              <a:t>75-60 نبضة في الدقيقة</a:t>
            </a:r>
          </a:p>
          <a:p>
            <a:pPr lvl="1" algn="r" rtl="1" fontAlgn="base"/>
            <a:r>
              <a:rPr lang="ar" sz="1800" b="0" i="0" u="none" baseline="0" dirty="0"/>
              <a:t>90-75 نبضة في الدقيقة</a:t>
            </a:r>
          </a:p>
          <a:p>
            <a:pPr lvl="1" algn="r" rtl="1" fontAlgn="base"/>
            <a:r>
              <a:rPr lang="ar" sz="1800" b="0" i="0" u="none" baseline="0" dirty="0"/>
              <a:t>أكثر من 90 نبضة في الدقيقة</a:t>
            </a:r>
          </a:p>
          <a:p>
            <a:endParaRPr lang="ar" sz="2000" dirty="0"/>
          </a:p>
        </p:txBody>
      </p:sp>
      <p:grpSp>
        <p:nvGrpSpPr>
          <p:cNvPr id="4" name="קבוצה 3"/>
          <p:cNvGrpSpPr/>
          <p:nvPr/>
        </p:nvGrpSpPr>
        <p:grpSpPr>
          <a:xfrm>
            <a:off x="4029992" y="3234161"/>
            <a:ext cx="1349483" cy="1900977"/>
            <a:chOff x="2460064" y="3155650"/>
            <a:chExt cx="1349483" cy="1900977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60064" y="3155650"/>
              <a:ext cx="1349483" cy="1900977"/>
            </a:xfrm>
            <a:prstGeom prst="rect">
              <a:avLst/>
            </a:prstGeom>
          </p:spPr>
        </p:pic>
        <p:sp>
          <p:nvSpPr>
            <p:cNvPr id="14" name="לב 13"/>
            <p:cNvSpPr/>
            <p:nvPr/>
          </p:nvSpPr>
          <p:spPr>
            <a:xfrm rot="20494977">
              <a:off x="3032945" y="3867745"/>
              <a:ext cx="137956" cy="120106"/>
            </a:xfrm>
            <a:prstGeom prst="heart">
              <a:avLst/>
            </a:prstGeom>
            <a:solidFill>
              <a:srgbClr val="96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endParaRPr lang="ar"/>
            </a:p>
          </p:txBody>
        </p:sp>
      </p:grpSp>
    </p:spTree>
    <p:extLst>
      <p:ext uri="{BB962C8B-B14F-4D97-AF65-F5344CB8AC3E}">
        <p14:creationId xmlns:p14="http://schemas.microsoft.com/office/powerpoint/2010/main" val="2002306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B676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B676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B676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B676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קבוצה 27"/>
          <p:cNvGrpSpPr/>
          <p:nvPr/>
        </p:nvGrpSpPr>
        <p:grpSpPr>
          <a:xfrm>
            <a:off x="712508" y="5096391"/>
            <a:ext cx="8207787" cy="912683"/>
            <a:chOff x="714269" y="1392137"/>
            <a:chExt cx="8207787" cy="912683"/>
          </a:xfrm>
        </p:grpSpPr>
        <p:sp>
          <p:nvSpPr>
            <p:cNvPr id="30" name="מלבן עם פינה יחידה חתוכה 29"/>
            <p:cNvSpPr/>
            <p:nvPr/>
          </p:nvSpPr>
          <p:spPr>
            <a:xfrm flipH="1">
              <a:off x="714269" y="1392137"/>
              <a:ext cx="8207787" cy="912683"/>
            </a:xfrm>
            <a:prstGeom prst="snip1Rect">
              <a:avLst>
                <a:gd name="adj" fmla="val 36242"/>
              </a:avLst>
            </a:prstGeom>
            <a:solidFill>
              <a:schemeClr val="bg1"/>
            </a:solidFill>
            <a:ln>
              <a:solidFill>
                <a:srgbClr val="C00000"/>
              </a:solidFill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just" rtl="1">
                <a:lnSpc>
                  <a:spcPct val="150000"/>
                </a:lnSpc>
              </a:pPr>
              <a:endParaRPr lang="ar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2" name="משולש שווה שוקיים 31"/>
            <p:cNvSpPr/>
            <p:nvPr/>
          </p:nvSpPr>
          <p:spPr>
            <a:xfrm>
              <a:off x="714269" y="1392137"/>
              <a:ext cx="418012" cy="324000"/>
            </a:xfrm>
            <a:prstGeom prst="triangle">
              <a:avLst>
                <a:gd name="adj" fmla="val 79341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rgbClr val="C00000"/>
              </a:solidFill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just" rtl="1">
                <a:lnSpc>
                  <a:spcPct val="150000"/>
                </a:lnSpc>
              </a:pPr>
              <a:endParaRPr lang="ar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القياسات والنشاط البدني - النتائج</a:t>
            </a:r>
            <a:endParaRPr lang="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438227"/>
            <a:ext cx="8152171" cy="2117773"/>
          </a:xfrm>
        </p:spPr>
        <p:txBody>
          <a:bodyPr>
            <a:normAutofit/>
          </a:bodyPr>
          <a:lstStyle/>
          <a:p>
            <a:pPr marL="0" indent="0" algn="r" rtl="1" fontAlgn="base">
              <a:buNone/>
            </a:pPr>
            <a:r>
              <a:rPr lang="ar" sz="2000" b="0" i="0" u="none" baseline="0" dirty="0"/>
              <a:t>من كان نبضه عند الراحة: </a:t>
            </a:r>
          </a:p>
          <a:p>
            <a:pPr lvl="1" algn="r" rtl="1" fontAlgn="base"/>
            <a:r>
              <a:rPr lang="ar" sz="1800" b="0" i="0" u="none" baseline="0" dirty="0">
                <a:solidFill>
                  <a:schemeClr val="bg2">
                    <a:lumMod val="50000"/>
                  </a:schemeClr>
                </a:solidFill>
              </a:rPr>
              <a:t>أقل من 60 نبضة في الدقيقة</a:t>
            </a:r>
          </a:p>
          <a:p>
            <a:pPr lvl="1" algn="r" rtl="1" fontAlgn="base"/>
            <a:r>
              <a:rPr lang="ar" sz="1800" b="0" i="0" u="none" baseline="0" dirty="0">
                <a:solidFill>
                  <a:schemeClr val="bg2">
                    <a:lumMod val="50000"/>
                  </a:schemeClr>
                </a:solidFill>
              </a:rPr>
              <a:t>75-60 نبضة في الدقيقة</a:t>
            </a:r>
          </a:p>
          <a:p>
            <a:pPr lvl="1" algn="r" rtl="1" fontAlgn="base"/>
            <a:r>
              <a:rPr lang="ar" sz="1800" b="0" i="0" u="none" baseline="0" dirty="0">
                <a:solidFill>
                  <a:schemeClr val="bg2">
                    <a:lumMod val="50000"/>
                  </a:schemeClr>
                </a:solidFill>
              </a:rPr>
              <a:t>90-75 نبضة في الدقيقة</a:t>
            </a:r>
          </a:p>
          <a:p>
            <a:pPr lvl="1" algn="r" rtl="1" fontAlgn="base"/>
            <a:r>
              <a:rPr lang="ar" sz="1800" b="0" i="0" u="none" baseline="0" dirty="0">
                <a:solidFill>
                  <a:schemeClr val="bg2">
                    <a:lumMod val="50000"/>
                  </a:schemeClr>
                </a:solidFill>
              </a:rPr>
              <a:t>أكثر من 90 نبضة في الدقيقة</a:t>
            </a:r>
          </a:p>
          <a:p>
            <a:pPr marL="0" indent="0" algn="r" rtl="1">
              <a:buNone/>
            </a:pPr>
            <a:endParaRPr lang="ar" sz="2000" dirty="0"/>
          </a:p>
        </p:txBody>
      </p:sp>
      <p:sp>
        <p:nvSpPr>
          <p:cNvPr id="4" name="Rectangle 3"/>
          <p:cNvSpPr/>
          <p:nvPr/>
        </p:nvSpPr>
        <p:spPr>
          <a:xfrm>
            <a:off x="629188" y="5067985"/>
            <a:ext cx="8303491" cy="918200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" sz="2000" b="1" i="0" u="none" baseline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ar" sz="2000" b="1" i="0" u="none" baseline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هل عرفتم</a:t>
            </a:r>
            <a:endParaRPr lang="ar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ar" b="0" i="0" u="none" baseline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معدل النبض عند الراحة يختلف من شخص لآخر ويعتمد على عوامل مختلفة</a:t>
            </a:r>
          </a:p>
        </p:txBody>
      </p:sp>
      <p:grpSp>
        <p:nvGrpSpPr>
          <p:cNvPr id="9" name="קבוצה 8"/>
          <p:cNvGrpSpPr/>
          <p:nvPr/>
        </p:nvGrpSpPr>
        <p:grpSpPr>
          <a:xfrm>
            <a:off x="852225" y="3474716"/>
            <a:ext cx="8106693" cy="1326902"/>
            <a:chOff x="852225" y="3474716"/>
            <a:chExt cx="8106693" cy="1326902"/>
          </a:xfrm>
        </p:grpSpPr>
        <p:grpSp>
          <p:nvGrpSpPr>
            <p:cNvPr id="23" name="קבוצה 22"/>
            <p:cNvGrpSpPr/>
            <p:nvPr/>
          </p:nvGrpSpPr>
          <p:grpSpPr>
            <a:xfrm>
              <a:off x="1038228" y="3474719"/>
              <a:ext cx="5157869" cy="731526"/>
              <a:chOff x="1038616" y="3474719"/>
              <a:chExt cx="6209439" cy="731526"/>
            </a:xfrm>
          </p:grpSpPr>
          <p:sp>
            <p:nvSpPr>
              <p:cNvPr id="18" name="תרשים זרימה: סרט מנוקב 17"/>
              <p:cNvSpPr/>
              <p:nvPr/>
            </p:nvSpPr>
            <p:spPr>
              <a:xfrm rot="5400000">
                <a:off x="3398691" y="1986131"/>
                <a:ext cx="731521" cy="3708707"/>
              </a:xfrm>
              <a:prstGeom prst="flowChartPunchedTap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" dirty="0"/>
              </a:p>
            </p:txBody>
          </p:sp>
          <p:sp>
            <p:nvSpPr>
              <p:cNvPr id="19" name="תרשים זרימה: מסמך 18"/>
              <p:cNvSpPr/>
              <p:nvPr/>
            </p:nvSpPr>
            <p:spPr>
              <a:xfrm rot="5400000">
                <a:off x="5642523" y="2600709"/>
                <a:ext cx="731521" cy="2479542"/>
              </a:xfrm>
              <a:prstGeom prst="flowChartDocument">
                <a:avLst/>
              </a:prstGeom>
              <a:solidFill>
                <a:srgbClr val="007A3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" dirty="0"/>
              </a:p>
            </p:txBody>
          </p:sp>
          <p:sp>
            <p:nvSpPr>
              <p:cNvPr id="20" name="תרשים זרימה: מסמך 19"/>
              <p:cNvSpPr/>
              <p:nvPr/>
            </p:nvSpPr>
            <p:spPr>
              <a:xfrm rot="16200000">
                <a:off x="1604275" y="2909060"/>
                <a:ext cx="731519" cy="1862837"/>
              </a:xfrm>
              <a:prstGeom prst="flowChartDocumen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" dirty="0"/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7536734" y="4137568"/>
              <a:ext cx="142218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rtl="1"/>
              <a:r>
                <a:rPr lang="ar" b="0" i="0" u="none" baseline="0"/>
                <a:t>النبض عند الراحة:</a:t>
              </a:r>
            </a:p>
            <a:p>
              <a:pPr algn="l" rtl="1"/>
              <a:r>
                <a:rPr lang="ar" sz="1400" b="0" i="0" u="none" baseline="0"/>
                <a:t>(نبضة في الدقيقة)</a:t>
              </a:r>
              <a:endParaRPr lang="ar" sz="14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52225" y="4206239"/>
              <a:ext cx="4618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1"/>
              <a:r>
                <a:rPr lang="ar" sz="1400" b="0" i="0" u="none" baseline="0"/>
                <a:t>40</a:t>
              </a:r>
              <a:endParaRPr lang="ar" sz="1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301759" y="4206240"/>
              <a:ext cx="4618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1"/>
              <a:r>
                <a:rPr lang="ar" sz="1400" b="0" i="0" u="none" baseline="0"/>
                <a:t>50</a:t>
              </a:r>
              <a:endParaRPr lang="ar" sz="14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354641" y="4206240"/>
              <a:ext cx="4618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1"/>
              <a:r>
                <a:rPr lang="ar" sz="1400" b="0" i="0" u="none" baseline="0"/>
                <a:t>65</a:t>
              </a:r>
              <a:endParaRPr lang="ar" sz="14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102329" y="4206239"/>
              <a:ext cx="5126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1"/>
              <a:r>
                <a:rPr lang="ar" sz="1400" b="0" i="0" u="none" baseline="0"/>
                <a:t>100</a:t>
              </a:r>
              <a:endParaRPr lang="ar" sz="1400" dirty="0"/>
            </a:p>
          </p:txBody>
        </p:sp>
        <p:cxnSp>
          <p:nvCxnSpPr>
            <p:cNvPr id="29" name="מחבר ישר 28"/>
            <p:cNvCxnSpPr>
              <a:endCxn id="31" idx="0"/>
            </p:cNvCxnSpPr>
            <p:nvPr/>
          </p:nvCxnSpPr>
          <p:spPr>
            <a:xfrm>
              <a:off x="4780935" y="4087191"/>
              <a:ext cx="0" cy="40665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4136465" y="4493841"/>
              <a:ext cx="12889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1"/>
              <a:r>
                <a:rPr lang="ar" sz="1400" b="0" i="0" u="none" baseline="0" dirty="0"/>
                <a:t>متوسط النبض 72</a:t>
              </a:r>
              <a:endParaRPr lang="ar" sz="1400" dirty="0"/>
            </a:p>
          </p:txBody>
        </p:sp>
        <p:sp>
          <p:nvSpPr>
            <p:cNvPr id="5" name="מלבן 4"/>
            <p:cNvSpPr/>
            <p:nvPr/>
          </p:nvSpPr>
          <p:spPr>
            <a:xfrm>
              <a:off x="4816459" y="3651914"/>
              <a:ext cx="106311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rtl="1"/>
              <a:r>
                <a:rPr lang="ar" b="0" i="0" u="none" baseline="0">
                  <a:solidFill>
                    <a:schemeClr val="bg1"/>
                  </a:solidFill>
                </a:rPr>
                <a:t>لياقة عادية</a:t>
              </a:r>
            </a:p>
          </p:txBody>
        </p:sp>
        <p:sp>
          <p:nvSpPr>
            <p:cNvPr id="6" name="מלבן 5"/>
            <p:cNvSpPr/>
            <p:nvPr/>
          </p:nvSpPr>
          <p:spPr>
            <a:xfrm>
              <a:off x="2856724" y="3651914"/>
              <a:ext cx="100860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rtl="1"/>
              <a:r>
                <a:rPr lang="ar" b="0" i="0" u="none" baseline="0"/>
                <a:t>لياقة جيدة</a:t>
              </a:r>
            </a:p>
          </p:txBody>
        </p:sp>
        <p:sp>
          <p:nvSpPr>
            <p:cNvPr id="7" name="מלבן 6"/>
            <p:cNvSpPr/>
            <p:nvPr/>
          </p:nvSpPr>
          <p:spPr>
            <a:xfrm>
              <a:off x="1099924" y="3651914"/>
              <a:ext cx="125547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rtl="1"/>
              <a:r>
                <a:rPr lang="ar" b="0" i="0" u="none" baseline="0"/>
                <a:t>لياقة ممتازة</a:t>
              </a:r>
            </a:p>
          </p:txBody>
        </p:sp>
        <p:sp>
          <p:nvSpPr>
            <p:cNvPr id="8" name="מלבן 7"/>
            <p:cNvSpPr/>
            <p:nvPr/>
          </p:nvSpPr>
          <p:spPr>
            <a:xfrm>
              <a:off x="6151203" y="3474716"/>
              <a:ext cx="1197335" cy="731519"/>
            </a:xfrm>
            <a:prstGeom prst="rect">
              <a:avLst/>
            </a:prstGeom>
            <a:solidFill>
              <a:srgbClr val="007A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endParaRPr lang="ar"/>
            </a:p>
          </p:txBody>
        </p:sp>
      </p:grpSp>
      <p:sp>
        <p:nvSpPr>
          <p:cNvPr id="33" name="אליפסה 32"/>
          <p:cNvSpPr/>
          <p:nvPr/>
        </p:nvSpPr>
        <p:spPr>
          <a:xfrm>
            <a:off x="8547325" y="5250643"/>
            <a:ext cx="278950" cy="265342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" sz="1400" b="1" i="0" u="none" baseline="0"/>
              <a:t>؟</a:t>
            </a:r>
            <a:endParaRPr lang="ar" sz="1400" b="1" dirty="0"/>
          </a:p>
        </p:txBody>
      </p:sp>
    </p:spTree>
    <p:extLst>
      <p:ext uri="{BB962C8B-B14F-4D97-AF65-F5344CB8AC3E}">
        <p14:creationId xmlns:p14="http://schemas.microsoft.com/office/powerpoint/2010/main" val="26400056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 fontAlgn="base">
              <a:buNone/>
            </a:pPr>
            <a:r>
              <a:rPr lang="ar" sz="2000" b="0" i="0" u="none" baseline="0" dirty="0"/>
              <a:t>من علا نبضُه بعد المجهود (بالمقارنة مع نبض الراحة) بمقدار: </a:t>
            </a:r>
          </a:p>
          <a:p>
            <a:pPr lvl="1" algn="r" rtl="1" fontAlgn="base"/>
            <a:r>
              <a:rPr lang="ar" sz="1800" b="0" i="0" u="none" baseline="0" dirty="0"/>
              <a:t>5-0 نبضة في الدقيقة</a:t>
            </a:r>
          </a:p>
          <a:p>
            <a:pPr lvl="1" algn="r" rtl="1" fontAlgn="base"/>
            <a:r>
              <a:rPr lang="ar" sz="1800" b="0" i="0" u="none" baseline="0" dirty="0"/>
              <a:t>10-5 نبضة في الدقيقة</a:t>
            </a:r>
          </a:p>
          <a:p>
            <a:pPr lvl="1" algn="r" rtl="1" fontAlgn="base"/>
            <a:r>
              <a:rPr lang="ar" sz="1800" b="0" i="0" u="none" baseline="0" dirty="0"/>
              <a:t>15-10 نبضة في الدقيقة</a:t>
            </a:r>
          </a:p>
          <a:p>
            <a:pPr lvl="1" algn="r" rtl="1" fontAlgn="base"/>
            <a:r>
              <a:rPr lang="ar" sz="1800" b="0" i="0" u="none" baseline="0" dirty="0"/>
              <a:t>أكثر من 15 نبضة في الدقيقة</a:t>
            </a:r>
          </a:p>
          <a:p>
            <a:endParaRPr lang="ar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القياسات والنشاط البدني - النتائج</a:t>
            </a:r>
            <a:endParaRPr lang="ar" dirty="0"/>
          </a:p>
        </p:txBody>
      </p:sp>
      <p:grpSp>
        <p:nvGrpSpPr>
          <p:cNvPr id="20" name="קבוצה 19"/>
          <p:cNvGrpSpPr/>
          <p:nvPr/>
        </p:nvGrpSpPr>
        <p:grpSpPr>
          <a:xfrm>
            <a:off x="4104029" y="2975815"/>
            <a:ext cx="935941" cy="2417669"/>
            <a:chOff x="4078722" y="2569029"/>
            <a:chExt cx="935941" cy="2417669"/>
          </a:xfrm>
        </p:grpSpPr>
        <p:grpSp>
          <p:nvGrpSpPr>
            <p:cNvPr id="14" name="קבוצה 13"/>
            <p:cNvGrpSpPr/>
            <p:nvPr/>
          </p:nvGrpSpPr>
          <p:grpSpPr>
            <a:xfrm>
              <a:off x="4078722" y="2569029"/>
              <a:ext cx="935941" cy="2211902"/>
              <a:chOff x="6937231" y="1919378"/>
              <a:chExt cx="310493" cy="733786"/>
            </a:xfrm>
          </p:grpSpPr>
          <p:sp>
            <p:nvSpPr>
              <p:cNvPr id="15" name="Freeform 20"/>
              <p:cNvSpPr>
                <a:spLocks/>
              </p:cNvSpPr>
              <p:nvPr/>
            </p:nvSpPr>
            <p:spPr bwMode="auto">
              <a:xfrm>
                <a:off x="7031490" y="1919378"/>
                <a:ext cx="124198" cy="124188"/>
              </a:xfrm>
              <a:custGeom>
                <a:avLst/>
                <a:gdLst>
                  <a:gd name="T0" fmla="*/ 224 w 224"/>
                  <a:gd name="T1" fmla="*/ 112 h 224"/>
                  <a:gd name="T2" fmla="*/ 224 w 224"/>
                  <a:gd name="T3" fmla="*/ 112 h 224"/>
                  <a:gd name="T4" fmla="*/ 222 w 224"/>
                  <a:gd name="T5" fmla="*/ 134 h 224"/>
                  <a:gd name="T6" fmla="*/ 216 w 224"/>
                  <a:gd name="T7" fmla="*/ 156 h 224"/>
                  <a:gd name="T8" fmla="*/ 204 w 224"/>
                  <a:gd name="T9" fmla="*/ 174 h 224"/>
                  <a:gd name="T10" fmla="*/ 192 w 224"/>
                  <a:gd name="T11" fmla="*/ 192 h 224"/>
                  <a:gd name="T12" fmla="*/ 174 w 224"/>
                  <a:gd name="T13" fmla="*/ 206 h 224"/>
                  <a:gd name="T14" fmla="*/ 156 w 224"/>
                  <a:gd name="T15" fmla="*/ 216 h 224"/>
                  <a:gd name="T16" fmla="*/ 134 w 224"/>
                  <a:gd name="T17" fmla="*/ 222 h 224"/>
                  <a:gd name="T18" fmla="*/ 112 w 224"/>
                  <a:gd name="T19" fmla="*/ 224 h 224"/>
                  <a:gd name="T20" fmla="*/ 112 w 224"/>
                  <a:gd name="T21" fmla="*/ 224 h 224"/>
                  <a:gd name="T22" fmla="*/ 90 w 224"/>
                  <a:gd name="T23" fmla="*/ 222 h 224"/>
                  <a:gd name="T24" fmla="*/ 68 w 224"/>
                  <a:gd name="T25" fmla="*/ 216 h 224"/>
                  <a:gd name="T26" fmla="*/ 50 w 224"/>
                  <a:gd name="T27" fmla="*/ 206 h 224"/>
                  <a:gd name="T28" fmla="*/ 32 w 224"/>
                  <a:gd name="T29" fmla="*/ 192 h 224"/>
                  <a:gd name="T30" fmla="*/ 20 w 224"/>
                  <a:gd name="T31" fmla="*/ 174 h 224"/>
                  <a:gd name="T32" fmla="*/ 8 w 224"/>
                  <a:gd name="T33" fmla="*/ 156 h 224"/>
                  <a:gd name="T34" fmla="*/ 2 w 224"/>
                  <a:gd name="T35" fmla="*/ 134 h 224"/>
                  <a:gd name="T36" fmla="*/ 0 w 224"/>
                  <a:gd name="T37" fmla="*/ 112 h 224"/>
                  <a:gd name="T38" fmla="*/ 0 w 224"/>
                  <a:gd name="T39" fmla="*/ 112 h 224"/>
                  <a:gd name="T40" fmla="*/ 2 w 224"/>
                  <a:gd name="T41" fmla="*/ 90 h 224"/>
                  <a:gd name="T42" fmla="*/ 8 w 224"/>
                  <a:gd name="T43" fmla="*/ 68 h 224"/>
                  <a:gd name="T44" fmla="*/ 20 w 224"/>
                  <a:gd name="T45" fmla="*/ 50 h 224"/>
                  <a:gd name="T46" fmla="*/ 32 w 224"/>
                  <a:gd name="T47" fmla="*/ 34 h 224"/>
                  <a:gd name="T48" fmla="*/ 50 w 224"/>
                  <a:gd name="T49" fmla="*/ 20 h 224"/>
                  <a:gd name="T50" fmla="*/ 68 w 224"/>
                  <a:gd name="T51" fmla="*/ 10 h 224"/>
                  <a:gd name="T52" fmla="*/ 90 w 224"/>
                  <a:gd name="T53" fmla="*/ 2 h 224"/>
                  <a:gd name="T54" fmla="*/ 112 w 224"/>
                  <a:gd name="T55" fmla="*/ 0 h 224"/>
                  <a:gd name="T56" fmla="*/ 112 w 224"/>
                  <a:gd name="T57" fmla="*/ 0 h 224"/>
                  <a:gd name="T58" fmla="*/ 134 w 224"/>
                  <a:gd name="T59" fmla="*/ 2 h 224"/>
                  <a:gd name="T60" fmla="*/ 156 w 224"/>
                  <a:gd name="T61" fmla="*/ 10 h 224"/>
                  <a:gd name="T62" fmla="*/ 174 w 224"/>
                  <a:gd name="T63" fmla="*/ 20 h 224"/>
                  <a:gd name="T64" fmla="*/ 192 w 224"/>
                  <a:gd name="T65" fmla="*/ 34 h 224"/>
                  <a:gd name="T66" fmla="*/ 204 w 224"/>
                  <a:gd name="T67" fmla="*/ 50 h 224"/>
                  <a:gd name="T68" fmla="*/ 216 w 224"/>
                  <a:gd name="T69" fmla="*/ 68 h 224"/>
                  <a:gd name="T70" fmla="*/ 222 w 224"/>
                  <a:gd name="T71" fmla="*/ 90 h 224"/>
                  <a:gd name="T72" fmla="*/ 224 w 224"/>
                  <a:gd name="T73" fmla="*/ 112 h 224"/>
                  <a:gd name="T74" fmla="*/ 224 w 224"/>
                  <a:gd name="T75" fmla="*/ 112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24" h="224">
                    <a:moveTo>
                      <a:pt x="224" y="112"/>
                    </a:moveTo>
                    <a:lnTo>
                      <a:pt x="224" y="112"/>
                    </a:lnTo>
                    <a:lnTo>
                      <a:pt x="222" y="134"/>
                    </a:lnTo>
                    <a:lnTo>
                      <a:pt x="216" y="156"/>
                    </a:lnTo>
                    <a:lnTo>
                      <a:pt x="204" y="174"/>
                    </a:lnTo>
                    <a:lnTo>
                      <a:pt x="192" y="192"/>
                    </a:lnTo>
                    <a:lnTo>
                      <a:pt x="174" y="206"/>
                    </a:lnTo>
                    <a:lnTo>
                      <a:pt x="156" y="216"/>
                    </a:lnTo>
                    <a:lnTo>
                      <a:pt x="134" y="222"/>
                    </a:lnTo>
                    <a:lnTo>
                      <a:pt x="112" y="224"/>
                    </a:lnTo>
                    <a:lnTo>
                      <a:pt x="112" y="224"/>
                    </a:lnTo>
                    <a:lnTo>
                      <a:pt x="90" y="222"/>
                    </a:lnTo>
                    <a:lnTo>
                      <a:pt x="68" y="216"/>
                    </a:lnTo>
                    <a:lnTo>
                      <a:pt x="50" y="206"/>
                    </a:lnTo>
                    <a:lnTo>
                      <a:pt x="32" y="192"/>
                    </a:lnTo>
                    <a:lnTo>
                      <a:pt x="20" y="174"/>
                    </a:lnTo>
                    <a:lnTo>
                      <a:pt x="8" y="156"/>
                    </a:lnTo>
                    <a:lnTo>
                      <a:pt x="2" y="134"/>
                    </a:lnTo>
                    <a:lnTo>
                      <a:pt x="0" y="112"/>
                    </a:lnTo>
                    <a:lnTo>
                      <a:pt x="0" y="112"/>
                    </a:lnTo>
                    <a:lnTo>
                      <a:pt x="2" y="90"/>
                    </a:lnTo>
                    <a:lnTo>
                      <a:pt x="8" y="68"/>
                    </a:lnTo>
                    <a:lnTo>
                      <a:pt x="20" y="50"/>
                    </a:lnTo>
                    <a:lnTo>
                      <a:pt x="32" y="34"/>
                    </a:lnTo>
                    <a:lnTo>
                      <a:pt x="50" y="20"/>
                    </a:lnTo>
                    <a:lnTo>
                      <a:pt x="68" y="10"/>
                    </a:lnTo>
                    <a:lnTo>
                      <a:pt x="90" y="2"/>
                    </a:lnTo>
                    <a:lnTo>
                      <a:pt x="112" y="0"/>
                    </a:lnTo>
                    <a:lnTo>
                      <a:pt x="112" y="0"/>
                    </a:lnTo>
                    <a:lnTo>
                      <a:pt x="134" y="2"/>
                    </a:lnTo>
                    <a:lnTo>
                      <a:pt x="156" y="10"/>
                    </a:lnTo>
                    <a:lnTo>
                      <a:pt x="174" y="20"/>
                    </a:lnTo>
                    <a:lnTo>
                      <a:pt x="192" y="34"/>
                    </a:lnTo>
                    <a:lnTo>
                      <a:pt x="204" y="50"/>
                    </a:lnTo>
                    <a:lnTo>
                      <a:pt x="216" y="68"/>
                    </a:lnTo>
                    <a:lnTo>
                      <a:pt x="222" y="90"/>
                    </a:lnTo>
                    <a:lnTo>
                      <a:pt x="224" y="112"/>
                    </a:lnTo>
                    <a:lnTo>
                      <a:pt x="224" y="112"/>
                    </a:lnTo>
                  </a:path>
                </a:pathLst>
              </a:custGeom>
              <a:solidFill>
                <a:srgbClr val="FFBD8D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"/>
              </a:p>
            </p:txBody>
          </p:sp>
          <p:sp>
            <p:nvSpPr>
              <p:cNvPr id="16" name="Freeform 23"/>
              <p:cNvSpPr>
                <a:spLocks/>
              </p:cNvSpPr>
              <p:nvPr/>
            </p:nvSpPr>
            <p:spPr bwMode="auto">
              <a:xfrm>
                <a:off x="6937231" y="2067708"/>
                <a:ext cx="310493" cy="585456"/>
              </a:xfrm>
              <a:custGeom>
                <a:avLst/>
                <a:gdLst>
                  <a:gd name="T0" fmla="*/ 296 w 560"/>
                  <a:gd name="T1" fmla="*/ 0 h 1056"/>
                  <a:gd name="T2" fmla="*/ 232 w 560"/>
                  <a:gd name="T3" fmla="*/ 4 h 1056"/>
                  <a:gd name="T4" fmla="*/ 198 w 560"/>
                  <a:gd name="T5" fmla="*/ 10 h 1056"/>
                  <a:gd name="T6" fmla="*/ 114 w 560"/>
                  <a:gd name="T7" fmla="*/ 54 h 1056"/>
                  <a:gd name="T8" fmla="*/ 56 w 560"/>
                  <a:gd name="T9" fmla="*/ 124 h 1056"/>
                  <a:gd name="T10" fmla="*/ 18 w 560"/>
                  <a:gd name="T11" fmla="*/ 212 h 1056"/>
                  <a:gd name="T12" fmla="*/ 2 w 560"/>
                  <a:gd name="T13" fmla="*/ 310 h 1056"/>
                  <a:gd name="T14" fmla="*/ 2 w 560"/>
                  <a:gd name="T15" fmla="*/ 406 h 1056"/>
                  <a:gd name="T16" fmla="*/ 10 w 560"/>
                  <a:gd name="T17" fmla="*/ 430 h 1056"/>
                  <a:gd name="T18" fmla="*/ 32 w 560"/>
                  <a:gd name="T19" fmla="*/ 452 h 1056"/>
                  <a:gd name="T20" fmla="*/ 64 w 560"/>
                  <a:gd name="T21" fmla="*/ 460 h 1056"/>
                  <a:gd name="T22" fmla="*/ 92 w 560"/>
                  <a:gd name="T23" fmla="*/ 452 h 1056"/>
                  <a:gd name="T24" fmla="*/ 112 w 560"/>
                  <a:gd name="T25" fmla="*/ 430 h 1056"/>
                  <a:gd name="T26" fmla="*/ 114 w 560"/>
                  <a:gd name="T27" fmla="*/ 406 h 1056"/>
                  <a:gd name="T28" fmla="*/ 112 w 560"/>
                  <a:gd name="T29" fmla="*/ 328 h 1056"/>
                  <a:gd name="T30" fmla="*/ 124 w 560"/>
                  <a:gd name="T31" fmla="*/ 244 h 1056"/>
                  <a:gd name="T32" fmla="*/ 142 w 560"/>
                  <a:gd name="T33" fmla="*/ 426 h 1056"/>
                  <a:gd name="T34" fmla="*/ 142 w 560"/>
                  <a:gd name="T35" fmla="*/ 434 h 1056"/>
                  <a:gd name="T36" fmla="*/ 142 w 560"/>
                  <a:gd name="T37" fmla="*/ 716 h 1056"/>
                  <a:gd name="T38" fmla="*/ 134 w 560"/>
                  <a:gd name="T39" fmla="*/ 994 h 1056"/>
                  <a:gd name="T40" fmla="*/ 144 w 560"/>
                  <a:gd name="T41" fmla="*/ 1032 h 1056"/>
                  <a:gd name="T42" fmla="*/ 172 w 560"/>
                  <a:gd name="T43" fmla="*/ 1052 h 1056"/>
                  <a:gd name="T44" fmla="*/ 208 w 560"/>
                  <a:gd name="T45" fmla="*/ 1054 h 1056"/>
                  <a:gd name="T46" fmla="*/ 240 w 560"/>
                  <a:gd name="T47" fmla="*/ 1040 h 1056"/>
                  <a:gd name="T48" fmla="*/ 260 w 560"/>
                  <a:gd name="T49" fmla="*/ 1008 h 1056"/>
                  <a:gd name="T50" fmla="*/ 266 w 560"/>
                  <a:gd name="T51" fmla="*/ 884 h 1056"/>
                  <a:gd name="T52" fmla="*/ 270 w 560"/>
                  <a:gd name="T53" fmla="*/ 558 h 1056"/>
                  <a:gd name="T54" fmla="*/ 290 w 560"/>
                  <a:gd name="T55" fmla="*/ 776 h 1056"/>
                  <a:gd name="T56" fmla="*/ 296 w 560"/>
                  <a:gd name="T57" fmla="*/ 994 h 1056"/>
                  <a:gd name="T58" fmla="*/ 310 w 560"/>
                  <a:gd name="T59" fmla="*/ 1032 h 1056"/>
                  <a:gd name="T60" fmla="*/ 338 w 560"/>
                  <a:gd name="T61" fmla="*/ 1052 h 1056"/>
                  <a:gd name="T62" fmla="*/ 374 w 560"/>
                  <a:gd name="T63" fmla="*/ 1054 h 1056"/>
                  <a:gd name="T64" fmla="*/ 406 w 560"/>
                  <a:gd name="T65" fmla="*/ 1040 h 1056"/>
                  <a:gd name="T66" fmla="*/ 422 w 560"/>
                  <a:gd name="T67" fmla="*/ 1008 h 1056"/>
                  <a:gd name="T68" fmla="*/ 420 w 560"/>
                  <a:gd name="T69" fmla="*/ 854 h 1056"/>
                  <a:gd name="T70" fmla="*/ 416 w 560"/>
                  <a:gd name="T71" fmla="*/ 438 h 1056"/>
                  <a:gd name="T72" fmla="*/ 412 w 560"/>
                  <a:gd name="T73" fmla="*/ 300 h 1056"/>
                  <a:gd name="T74" fmla="*/ 424 w 560"/>
                  <a:gd name="T75" fmla="*/ 204 h 1056"/>
                  <a:gd name="T76" fmla="*/ 446 w 560"/>
                  <a:gd name="T77" fmla="*/ 292 h 1056"/>
                  <a:gd name="T78" fmla="*/ 448 w 560"/>
                  <a:gd name="T79" fmla="*/ 380 h 1056"/>
                  <a:gd name="T80" fmla="*/ 446 w 560"/>
                  <a:gd name="T81" fmla="*/ 418 h 1056"/>
                  <a:gd name="T82" fmla="*/ 460 w 560"/>
                  <a:gd name="T83" fmla="*/ 446 h 1056"/>
                  <a:gd name="T84" fmla="*/ 486 w 560"/>
                  <a:gd name="T85" fmla="*/ 458 h 1056"/>
                  <a:gd name="T86" fmla="*/ 518 w 560"/>
                  <a:gd name="T87" fmla="*/ 456 h 1056"/>
                  <a:gd name="T88" fmla="*/ 544 w 560"/>
                  <a:gd name="T89" fmla="*/ 438 h 1056"/>
                  <a:gd name="T90" fmla="*/ 558 w 560"/>
                  <a:gd name="T91" fmla="*/ 406 h 1056"/>
                  <a:gd name="T92" fmla="*/ 560 w 560"/>
                  <a:gd name="T93" fmla="*/ 340 h 1056"/>
                  <a:gd name="T94" fmla="*/ 550 w 560"/>
                  <a:gd name="T95" fmla="*/ 240 h 1056"/>
                  <a:gd name="T96" fmla="*/ 518 w 560"/>
                  <a:gd name="T97" fmla="*/ 146 h 1056"/>
                  <a:gd name="T98" fmla="*/ 464 w 560"/>
                  <a:gd name="T99" fmla="*/ 70 h 1056"/>
                  <a:gd name="T100" fmla="*/ 400 w 560"/>
                  <a:gd name="T101" fmla="*/ 24 h 1056"/>
                  <a:gd name="T102" fmla="*/ 352 w 560"/>
                  <a:gd name="T103" fmla="*/ 8 h 1056"/>
                  <a:gd name="T104" fmla="*/ 318 w 560"/>
                  <a:gd name="T105" fmla="*/ 4 h 10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560" h="1056">
                    <a:moveTo>
                      <a:pt x="318" y="4"/>
                    </a:moveTo>
                    <a:lnTo>
                      <a:pt x="318" y="4"/>
                    </a:lnTo>
                    <a:lnTo>
                      <a:pt x="296" y="0"/>
                    </a:lnTo>
                    <a:lnTo>
                      <a:pt x="274" y="0"/>
                    </a:lnTo>
                    <a:lnTo>
                      <a:pt x="252" y="0"/>
                    </a:lnTo>
                    <a:lnTo>
                      <a:pt x="232" y="4"/>
                    </a:lnTo>
                    <a:lnTo>
                      <a:pt x="232" y="4"/>
                    </a:lnTo>
                    <a:lnTo>
                      <a:pt x="214" y="8"/>
                    </a:lnTo>
                    <a:lnTo>
                      <a:pt x="198" y="10"/>
                    </a:lnTo>
                    <a:lnTo>
                      <a:pt x="168" y="22"/>
                    </a:lnTo>
                    <a:lnTo>
                      <a:pt x="140" y="36"/>
                    </a:lnTo>
                    <a:lnTo>
                      <a:pt x="114" y="54"/>
                    </a:lnTo>
                    <a:lnTo>
                      <a:pt x="92" y="74"/>
                    </a:lnTo>
                    <a:lnTo>
                      <a:pt x="72" y="98"/>
                    </a:lnTo>
                    <a:lnTo>
                      <a:pt x="56" y="124"/>
                    </a:lnTo>
                    <a:lnTo>
                      <a:pt x="40" y="152"/>
                    </a:lnTo>
                    <a:lnTo>
                      <a:pt x="28" y="182"/>
                    </a:lnTo>
                    <a:lnTo>
                      <a:pt x="18" y="212"/>
                    </a:lnTo>
                    <a:lnTo>
                      <a:pt x="10" y="244"/>
                    </a:lnTo>
                    <a:lnTo>
                      <a:pt x="4" y="276"/>
                    </a:lnTo>
                    <a:lnTo>
                      <a:pt x="2" y="310"/>
                    </a:lnTo>
                    <a:lnTo>
                      <a:pt x="0" y="342"/>
                    </a:lnTo>
                    <a:lnTo>
                      <a:pt x="0" y="374"/>
                    </a:lnTo>
                    <a:lnTo>
                      <a:pt x="2" y="406"/>
                    </a:lnTo>
                    <a:lnTo>
                      <a:pt x="2" y="406"/>
                    </a:lnTo>
                    <a:lnTo>
                      <a:pt x="4" y="418"/>
                    </a:lnTo>
                    <a:lnTo>
                      <a:pt x="10" y="430"/>
                    </a:lnTo>
                    <a:lnTo>
                      <a:pt x="16" y="438"/>
                    </a:lnTo>
                    <a:lnTo>
                      <a:pt x="24" y="446"/>
                    </a:lnTo>
                    <a:lnTo>
                      <a:pt x="32" y="452"/>
                    </a:lnTo>
                    <a:lnTo>
                      <a:pt x="42" y="456"/>
                    </a:lnTo>
                    <a:lnTo>
                      <a:pt x="54" y="458"/>
                    </a:lnTo>
                    <a:lnTo>
                      <a:pt x="64" y="460"/>
                    </a:lnTo>
                    <a:lnTo>
                      <a:pt x="74" y="458"/>
                    </a:lnTo>
                    <a:lnTo>
                      <a:pt x="84" y="456"/>
                    </a:lnTo>
                    <a:lnTo>
                      <a:pt x="92" y="452"/>
                    </a:lnTo>
                    <a:lnTo>
                      <a:pt x="100" y="446"/>
                    </a:lnTo>
                    <a:lnTo>
                      <a:pt x="108" y="438"/>
                    </a:lnTo>
                    <a:lnTo>
                      <a:pt x="112" y="430"/>
                    </a:lnTo>
                    <a:lnTo>
                      <a:pt x="114" y="418"/>
                    </a:lnTo>
                    <a:lnTo>
                      <a:pt x="114" y="406"/>
                    </a:lnTo>
                    <a:lnTo>
                      <a:pt x="114" y="406"/>
                    </a:lnTo>
                    <a:lnTo>
                      <a:pt x="112" y="382"/>
                    </a:lnTo>
                    <a:lnTo>
                      <a:pt x="112" y="356"/>
                    </a:lnTo>
                    <a:lnTo>
                      <a:pt x="112" y="328"/>
                    </a:lnTo>
                    <a:lnTo>
                      <a:pt x="114" y="300"/>
                    </a:lnTo>
                    <a:lnTo>
                      <a:pt x="118" y="272"/>
                    </a:lnTo>
                    <a:lnTo>
                      <a:pt x="124" y="244"/>
                    </a:lnTo>
                    <a:lnTo>
                      <a:pt x="132" y="216"/>
                    </a:lnTo>
                    <a:lnTo>
                      <a:pt x="142" y="192"/>
                    </a:lnTo>
                    <a:lnTo>
                      <a:pt x="142" y="426"/>
                    </a:lnTo>
                    <a:lnTo>
                      <a:pt x="142" y="426"/>
                    </a:lnTo>
                    <a:lnTo>
                      <a:pt x="142" y="434"/>
                    </a:lnTo>
                    <a:lnTo>
                      <a:pt x="142" y="434"/>
                    </a:lnTo>
                    <a:lnTo>
                      <a:pt x="142" y="438"/>
                    </a:lnTo>
                    <a:lnTo>
                      <a:pt x="142" y="438"/>
                    </a:lnTo>
                    <a:lnTo>
                      <a:pt x="142" y="716"/>
                    </a:lnTo>
                    <a:lnTo>
                      <a:pt x="138" y="854"/>
                    </a:lnTo>
                    <a:lnTo>
                      <a:pt x="134" y="994"/>
                    </a:lnTo>
                    <a:lnTo>
                      <a:pt x="134" y="994"/>
                    </a:lnTo>
                    <a:lnTo>
                      <a:pt x="134" y="1008"/>
                    </a:lnTo>
                    <a:lnTo>
                      <a:pt x="138" y="1020"/>
                    </a:lnTo>
                    <a:lnTo>
                      <a:pt x="144" y="1032"/>
                    </a:lnTo>
                    <a:lnTo>
                      <a:pt x="152" y="1040"/>
                    </a:lnTo>
                    <a:lnTo>
                      <a:pt x="162" y="1046"/>
                    </a:lnTo>
                    <a:lnTo>
                      <a:pt x="172" y="1052"/>
                    </a:lnTo>
                    <a:lnTo>
                      <a:pt x="184" y="1054"/>
                    </a:lnTo>
                    <a:lnTo>
                      <a:pt x="196" y="1056"/>
                    </a:lnTo>
                    <a:lnTo>
                      <a:pt x="208" y="1054"/>
                    </a:lnTo>
                    <a:lnTo>
                      <a:pt x="220" y="1052"/>
                    </a:lnTo>
                    <a:lnTo>
                      <a:pt x="230" y="1046"/>
                    </a:lnTo>
                    <a:lnTo>
                      <a:pt x="240" y="1040"/>
                    </a:lnTo>
                    <a:lnTo>
                      <a:pt x="248" y="1032"/>
                    </a:lnTo>
                    <a:lnTo>
                      <a:pt x="256" y="1020"/>
                    </a:lnTo>
                    <a:lnTo>
                      <a:pt x="260" y="1008"/>
                    </a:lnTo>
                    <a:lnTo>
                      <a:pt x="262" y="994"/>
                    </a:lnTo>
                    <a:lnTo>
                      <a:pt x="262" y="994"/>
                    </a:lnTo>
                    <a:lnTo>
                      <a:pt x="266" y="884"/>
                    </a:lnTo>
                    <a:lnTo>
                      <a:pt x="268" y="776"/>
                    </a:lnTo>
                    <a:lnTo>
                      <a:pt x="270" y="558"/>
                    </a:lnTo>
                    <a:lnTo>
                      <a:pt x="270" y="558"/>
                    </a:lnTo>
                    <a:lnTo>
                      <a:pt x="288" y="558"/>
                    </a:lnTo>
                    <a:lnTo>
                      <a:pt x="288" y="558"/>
                    </a:lnTo>
                    <a:lnTo>
                      <a:pt x="290" y="776"/>
                    </a:lnTo>
                    <a:lnTo>
                      <a:pt x="292" y="884"/>
                    </a:lnTo>
                    <a:lnTo>
                      <a:pt x="296" y="994"/>
                    </a:lnTo>
                    <a:lnTo>
                      <a:pt x="296" y="994"/>
                    </a:lnTo>
                    <a:lnTo>
                      <a:pt x="298" y="1008"/>
                    </a:lnTo>
                    <a:lnTo>
                      <a:pt x="302" y="1020"/>
                    </a:lnTo>
                    <a:lnTo>
                      <a:pt x="310" y="1032"/>
                    </a:lnTo>
                    <a:lnTo>
                      <a:pt x="318" y="1040"/>
                    </a:lnTo>
                    <a:lnTo>
                      <a:pt x="328" y="1046"/>
                    </a:lnTo>
                    <a:lnTo>
                      <a:pt x="338" y="1052"/>
                    </a:lnTo>
                    <a:lnTo>
                      <a:pt x="350" y="1054"/>
                    </a:lnTo>
                    <a:lnTo>
                      <a:pt x="362" y="1056"/>
                    </a:lnTo>
                    <a:lnTo>
                      <a:pt x="374" y="1054"/>
                    </a:lnTo>
                    <a:lnTo>
                      <a:pt x="386" y="1052"/>
                    </a:lnTo>
                    <a:lnTo>
                      <a:pt x="396" y="1046"/>
                    </a:lnTo>
                    <a:lnTo>
                      <a:pt x="406" y="1040"/>
                    </a:lnTo>
                    <a:lnTo>
                      <a:pt x="414" y="1032"/>
                    </a:lnTo>
                    <a:lnTo>
                      <a:pt x="420" y="1020"/>
                    </a:lnTo>
                    <a:lnTo>
                      <a:pt x="422" y="1008"/>
                    </a:lnTo>
                    <a:lnTo>
                      <a:pt x="424" y="994"/>
                    </a:lnTo>
                    <a:lnTo>
                      <a:pt x="424" y="994"/>
                    </a:lnTo>
                    <a:lnTo>
                      <a:pt x="420" y="854"/>
                    </a:lnTo>
                    <a:lnTo>
                      <a:pt x="416" y="716"/>
                    </a:lnTo>
                    <a:lnTo>
                      <a:pt x="416" y="438"/>
                    </a:lnTo>
                    <a:lnTo>
                      <a:pt x="416" y="438"/>
                    </a:lnTo>
                    <a:lnTo>
                      <a:pt x="414" y="422"/>
                    </a:lnTo>
                    <a:lnTo>
                      <a:pt x="414" y="422"/>
                    </a:lnTo>
                    <a:lnTo>
                      <a:pt x="412" y="300"/>
                    </a:lnTo>
                    <a:lnTo>
                      <a:pt x="412" y="180"/>
                    </a:lnTo>
                    <a:lnTo>
                      <a:pt x="412" y="180"/>
                    </a:lnTo>
                    <a:lnTo>
                      <a:pt x="424" y="204"/>
                    </a:lnTo>
                    <a:lnTo>
                      <a:pt x="434" y="232"/>
                    </a:lnTo>
                    <a:lnTo>
                      <a:pt x="442" y="262"/>
                    </a:lnTo>
                    <a:lnTo>
                      <a:pt x="446" y="292"/>
                    </a:lnTo>
                    <a:lnTo>
                      <a:pt x="448" y="324"/>
                    </a:lnTo>
                    <a:lnTo>
                      <a:pt x="450" y="352"/>
                    </a:lnTo>
                    <a:lnTo>
                      <a:pt x="448" y="380"/>
                    </a:lnTo>
                    <a:lnTo>
                      <a:pt x="446" y="406"/>
                    </a:lnTo>
                    <a:lnTo>
                      <a:pt x="446" y="406"/>
                    </a:lnTo>
                    <a:lnTo>
                      <a:pt x="446" y="418"/>
                    </a:lnTo>
                    <a:lnTo>
                      <a:pt x="448" y="430"/>
                    </a:lnTo>
                    <a:lnTo>
                      <a:pt x="454" y="438"/>
                    </a:lnTo>
                    <a:lnTo>
                      <a:pt x="460" y="446"/>
                    </a:lnTo>
                    <a:lnTo>
                      <a:pt x="468" y="452"/>
                    </a:lnTo>
                    <a:lnTo>
                      <a:pt x="476" y="456"/>
                    </a:lnTo>
                    <a:lnTo>
                      <a:pt x="486" y="458"/>
                    </a:lnTo>
                    <a:lnTo>
                      <a:pt x="496" y="460"/>
                    </a:lnTo>
                    <a:lnTo>
                      <a:pt x="508" y="458"/>
                    </a:lnTo>
                    <a:lnTo>
                      <a:pt x="518" y="456"/>
                    </a:lnTo>
                    <a:lnTo>
                      <a:pt x="528" y="452"/>
                    </a:lnTo>
                    <a:lnTo>
                      <a:pt x="536" y="446"/>
                    </a:lnTo>
                    <a:lnTo>
                      <a:pt x="544" y="438"/>
                    </a:lnTo>
                    <a:lnTo>
                      <a:pt x="552" y="430"/>
                    </a:lnTo>
                    <a:lnTo>
                      <a:pt x="556" y="418"/>
                    </a:lnTo>
                    <a:lnTo>
                      <a:pt x="558" y="406"/>
                    </a:lnTo>
                    <a:lnTo>
                      <a:pt x="558" y="406"/>
                    </a:lnTo>
                    <a:lnTo>
                      <a:pt x="560" y="374"/>
                    </a:lnTo>
                    <a:lnTo>
                      <a:pt x="560" y="340"/>
                    </a:lnTo>
                    <a:lnTo>
                      <a:pt x="560" y="308"/>
                    </a:lnTo>
                    <a:lnTo>
                      <a:pt x="556" y="274"/>
                    </a:lnTo>
                    <a:lnTo>
                      <a:pt x="550" y="240"/>
                    </a:lnTo>
                    <a:lnTo>
                      <a:pt x="542" y="208"/>
                    </a:lnTo>
                    <a:lnTo>
                      <a:pt x="530" y="176"/>
                    </a:lnTo>
                    <a:lnTo>
                      <a:pt x="518" y="146"/>
                    </a:lnTo>
                    <a:lnTo>
                      <a:pt x="502" y="118"/>
                    </a:lnTo>
                    <a:lnTo>
                      <a:pt x="484" y="92"/>
                    </a:lnTo>
                    <a:lnTo>
                      <a:pt x="464" y="70"/>
                    </a:lnTo>
                    <a:lnTo>
                      <a:pt x="440" y="48"/>
                    </a:lnTo>
                    <a:lnTo>
                      <a:pt x="414" y="32"/>
                    </a:lnTo>
                    <a:lnTo>
                      <a:pt x="400" y="24"/>
                    </a:lnTo>
                    <a:lnTo>
                      <a:pt x="384" y="18"/>
                    </a:lnTo>
                    <a:lnTo>
                      <a:pt x="368" y="12"/>
                    </a:lnTo>
                    <a:lnTo>
                      <a:pt x="352" y="8"/>
                    </a:lnTo>
                    <a:lnTo>
                      <a:pt x="334" y="6"/>
                    </a:lnTo>
                    <a:lnTo>
                      <a:pt x="318" y="4"/>
                    </a:lnTo>
                    <a:lnTo>
                      <a:pt x="318" y="4"/>
                    </a:lnTo>
                  </a:path>
                </a:pathLst>
              </a:custGeom>
              <a:solidFill>
                <a:srgbClr val="FFBD8D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"/>
              </a:p>
            </p:txBody>
          </p:sp>
        </p:grpSp>
        <p:cxnSp>
          <p:nvCxnSpPr>
            <p:cNvPr id="17" name="מחבר ישר 16"/>
            <p:cNvCxnSpPr/>
            <p:nvPr/>
          </p:nvCxnSpPr>
          <p:spPr>
            <a:xfrm>
              <a:off x="4126672" y="4986698"/>
              <a:ext cx="868850" cy="0"/>
            </a:xfrm>
            <a:prstGeom prst="line">
              <a:avLst/>
            </a:prstGeom>
            <a:ln w="19050"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8" name="Line 13"/>
            <p:cNvSpPr>
              <a:spLocks noChangeShapeType="1"/>
            </p:cNvSpPr>
            <p:nvPr/>
          </p:nvSpPr>
          <p:spPr bwMode="auto">
            <a:xfrm flipH="1" flipV="1">
              <a:off x="4192855" y="4169680"/>
              <a:ext cx="0" cy="756958"/>
            </a:xfrm>
            <a:prstGeom prst="line">
              <a:avLst/>
            </a:prstGeom>
            <a:noFill/>
            <a:ln w="28575">
              <a:solidFill>
                <a:srgbClr val="2E75B6"/>
              </a:solidFill>
              <a:prstDash val="solid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</p:grpSp>
      <p:sp>
        <p:nvSpPr>
          <p:cNvPr id="12" name="Line 13"/>
          <p:cNvSpPr>
            <a:spLocks noChangeShapeType="1"/>
          </p:cNvSpPr>
          <p:nvPr/>
        </p:nvSpPr>
        <p:spPr bwMode="auto">
          <a:xfrm flipH="1" flipV="1">
            <a:off x="4929362" y="4576466"/>
            <a:ext cx="0" cy="756958"/>
          </a:xfrm>
          <a:prstGeom prst="line">
            <a:avLst/>
          </a:prstGeom>
          <a:noFill/>
          <a:ln w="28575">
            <a:solidFill>
              <a:srgbClr val="2E75B6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"/>
          </a:p>
        </p:txBody>
      </p:sp>
    </p:spTree>
    <p:extLst>
      <p:ext uri="{BB962C8B-B14F-4D97-AF65-F5344CB8AC3E}">
        <p14:creationId xmlns:p14="http://schemas.microsoft.com/office/powerpoint/2010/main" val="1618365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B676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B676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B676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B676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קבוצה 38"/>
          <p:cNvGrpSpPr/>
          <p:nvPr/>
        </p:nvGrpSpPr>
        <p:grpSpPr>
          <a:xfrm>
            <a:off x="716403" y="4778989"/>
            <a:ext cx="8207787" cy="1216958"/>
            <a:chOff x="714268" y="1392137"/>
            <a:chExt cx="8207787" cy="1216958"/>
          </a:xfrm>
        </p:grpSpPr>
        <p:sp>
          <p:nvSpPr>
            <p:cNvPr id="40" name="מלבן עם פינה יחידה חתוכה 39"/>
            <p:cNvSpPr/>
            <p:nvPr/>
          </p:nvSpPr>
          <p:spPr>
            <a:xfrm flipH="1">
              <a:off x="714268" y="1392137"/>
              <a:ext cx="8207787" cy="1216958"/>
            </a:xfrm>
            <a:prstGeom prst="snip1Rect">
              <a:avLst>
                <a:gd name="adj" fmla="val 27828"/>
              </a:avLst>
            </a:prstGeom>
            <a:solidFill>
              <a:schemeClr val="bg1"/>
            </a:solidFill>
            <a:ln>
              <a:solidFill>
                <a:srgbClr val="C00000"/>
              </a:solidFill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just" rtl="1">
                <a:lnSpc>
                  <a:spcPct val="150000"/>
                </a:lnSpc>
              </a:pPr>
              <a:endParaRPr lang="ar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3" name="משולש שווה שוקיים 42"/>
            <p:cNvSpPr/>
            <p:nvPr/>
          </p:nvSpPr>
          <p:spPr>
            <a:xfrm>
              <a:off x="730936" y="1394713"/>
              <a:ext cx="418012" cy="324000"/>
            </a:xfrm>
            <a:prstGeom prst="triangle">
              <a:avLst>
                <a:gd name="adj" fmla="val 77062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rgbClr val="C00000"/>
              </a:solidFill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just" rtl="1">
                <a:lnSpc>
                  <a:spcPct val="150000"/>
                </a:lnSpc>
              </a:pPr>
              <a:endParaRPr lang="ar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القياسات والنشاط البدني - النتائج</a:t>
            </a:r>
            <a:endParaRPr lang="ar" dirty="0"/>
          </a:p>
        </p:txBody>
      </p:sp>
      <p:sp>
        <p:nvSpPr>
          <p:cNvPr id="4" name="Rectangle 3"/>
          <p:cNvSpPr/>
          <p:nvPr/>
        </p:nvSpPr>
        <p:spPr>
          <a:xfrm>
            <a:off x="628649" y="4778989"/>
            <a:ext cx="8303491" cy="1179810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ar" sz="2000" b="1" i="0" u="none" baseline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ar" sz="2000" b="1" i="0" u="none" baseline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هل عرفتم</a:t>
            </a:r>
            <a:endParaRPr lang="ar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ar" b="0" i="0" u="none" baseline="0" dirty="0">
                <a:latin typeface="Arial" panose="020B0604020202020204" pitchFamily="34" charset="0"/>
                <a:cs typeface="Arial" panose="020B0604020202020204" pitchFamily="34" charset="0"/>
              </a:rPr>
              <a:t>الفرق في ارتفاع النبض بين الطلاب المختلفين يمكن أن يكون سببه الاختلاف في نسبة الجهد</a:t>
            </a:r>
          </a:p>
          <a:p>
            <a:pPr algn="r" rtl="1">
              <a:lnSpc>
                <a:spcPct val="150000"/>
              </a:lnSpc>
            </a:pPr>
            <a:r>
              <a:rPr lang="ar" b="0" i="0" u="none" baseline="0" dirty="0">
                <a:latin typeface="Arial" panose="020B0604020202020204" pitchFamily="34" charset="0"/>
                <a:cs typeface="Arial" panose="020B0604020202020204" pitchFamily="34" charset="0"/>
              </a:rPr>
              <a:t>وكذلك في الاختلاف في مقدرة القلب</a:t>
            </a:r>
            <a:r>
              <a:rPr lang="ar" b="1" i="0" u="none" baseline="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a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קבוצה 2"/>
          <p:cNvGrpSpPr/>
          <p:nvPr/>
        </p:nvGrpSpPr>
        <p:grpSpPr>
          <a:xfrm>
            <a:off x="797965" y="2492904"/>
            <a:ext cx="8346035" cy="1314677"/>
            <a:chOff x="797965" y="2492904"/>
            <a:chExt cx="8346035" cy="1314677"/>
          </a:xfrm>
        </p:grpSpPr>
        <p:grpSp>
          <p:nvGrpSpPr>
            <p:cNvPr id="14" name="קבוצה 13"/>
            <p:cNvGrpSpPr/>
            <p:nvPr/>
          </p:nvGrpSpPr>
          <p:grpSpPr>
            <a:xfrm>
              <a:off x="797965" y="2492904"/>
              <a:ext cx="7439481" cy="736464"/>
              <a:chOff x="797965" y="1425221"/>
              <a:chExt cx="7439481" cy="736464"/>
            </a:xfrm>
          </p:grpSpPr>
          <p:grpSp>
            <p:nvGrpSpPr>
              <p:cNvPr id="11" name="קבוצה 10"/>
              <p:cNvGrpSpPr/>
              <p:nvPr/>
            </p:nvGrpSpPr>
            <p:grpSpPr>
              <a:xfrm>
                <a:off x="982169" y="1425221"/>
                <a:ext cx="7255277" cy="736464"/>
                <a:chOff x="982169" y="1425221"/>
                <a:chExt cx="7255277" cy="736464"/>
              </a:xfrm>
            </p:grpSpPr>
            <p:sp>
              <p:nvSpPr>
                <p:cNvPr id="30" name="תרשים זרימה: סרט מנוקב 29"/>
                <p:cNvSpPr/>
                <p:nvPr/>
              </p:nvSpPr>
              <p:spPr>
                <a:xfrm rot="5400000">
                  <a:off x="3230075" y="779727"/>
                  <a:ext cx="731521" cy="2032388"/>
                </a:xfrm>
                <a:prstGeom prst="flowChartPunchedTape">
                  <a:avLst/>
                </a:prstGeom>
                <a:solidFill>
                  <a:srgbClr val="007A3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1"/>
                  <a:endParaRPr lang="ar" dirty="0"/>
                </a:p>
              </p:txBody>
            </p:sp>
            <p:sp>
              <p:nvSpPr>
                <p:cNvPr id="21" name="תרשים זרימה: סרט מנוקב 20"/>
                <p:cNvSpPr/>
                <p:nvPr/>
              </p:nvSpPr>
              <p:spPr>
                <a:xfrm rot="5400000">
                  <a:off x="1826879" y="972456"/>
                  <a:ext cx="731521" cy="1646938"/>
                </a:xfrm>
                <a:prstGeom prst="flowChartPunchedTap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1"/>
                  <a:endParaRPr lang="ar" dirty="0"/>
                </a:p>
              </p:txBody>
            </p:sp>
            <p:sp>
              <p:nvSpPr>
                <p:cNvPr id="23" name="תרשים זרימה: מסמך 22"/>
                <p:cNvSpPr/>
                <p:nvPr/>
              </p:nvSpPr>
              <p:spPr>
                <a:xfrm rot="16200000">
                  <a:off x="1030027" y="1382301"/>
                  <a:ext cx="731519" cy="827236"/>
                </a:xfrm>
                <a:prstGeom prst="flowChartDocumen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1"/>
                  <a:endParaRPr lang="ar" dirty="0"/>
                </a:p>
              </p:txBody>
            </p:sp>
            <p:sp>
              <p:nvSpPr>
                <p:cNvPr id="32" name="תרשים זרימה: מסמך 31"/>
                <p:cNvSpPr/>
                <p:nvPr/>
              </p:nvSpPr>
              <p:spPr>
                <a:xfrm rot="16200000">
                  <a:off x="2240498" y="1382302"/>
                  <a:ext cx="731519" cy="827236"/>
                </a:xfrm>
                <a:prstGeom prst="flowChartDocumen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1"/>
                  <a:endParaRPr lang="ar" dirty="0"/>
                </a:p>
              </p:txBody>
            </p:sp>
            <p:sp>
              <p:nvSpPr>
                <p:cNvPr id="33" name="תרשים זרימה: מסמך 32"/>
                <p:cNvSpPr/>
                <p:nvPr/>
              </p:nvSpPr>
              <p:spPr>
                <a:xfrm rot="16200000">
                  <a:off x="2240499" y="1382302"/>
                  <a:ext cx="731519" cy="827236"/>
                </a:xfrm>
                <a:prstGeom prst="flowChartDocument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1"/>
                  <a:endParaRPr lang="ar" dirty="0"/>
                </a:p>
              </p:txBody>
            </p:sp>
            <p:sp>
              <p:nvSpPr>
                <p:cNvPr id="31" name="תרשים זרימה: סרט מנוקב 30"/>
                <p:cNvSpPr/>
                <p:nvPr/>
              </p:nvSpPr>
              <p:spPr>
                <a:xfrm rot="5400000">
                  <a:off x="4841203" y="411587"/>
                  <a:ext cx="731521" cy="2768672"/>
                </a:xfrm>
                <a:prstGeom prst="flowChartPunchedTape">
                  <a:avLst/>
                </a:prstGeom>
                <a:solidFill>
                  <a:srgbClr val="FAA20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1"/>
                  <a:endParaRPr lang="ar" dirty="0"/>
                </a:p>
              </p:txBody>
            </p:sp>
            <p:sp>
              <p:nvSpPr>
                <p:cNvPr id="22" name="תרשים זרימה: מסמך 21"/>
                <p:cNvSpPr/>
                <p:nvPr/>
              </p:nvSpPr>
              <p:spPr>
                <a:xfrm rot="5400000">
                  <a:off x="6139042" y="1242902"/>
                  <a:ext cx="736454" cy="1101099"/>
                </a:xfrm>
                <a:prstGeom prst="flowChartDocument">
                  <a:avLst/>
                </a:prstGeom>
                <a:solidFill>
                  <a:srgbClr val="96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1"/>
                  <a:endParaRPr lang="ar" dirty="0"/>
                </a:p>
              </p:txBody>
            </p:sp>
            <p:sp>
              <p:nvSpPr>
                <p:cNvPr id="29" name="מלבן 28"/>
                <p:cNvSpPr/>
                <p:nvPr/>
              </p:nvSpPr>
              <p:spPr>
                <a:xfrm>
                  <a:off x="7033818" y="1425221"/>
                  <a:ext cx="1203628" cy="736452"/>
                </a:xfrm>
                <a:prstGeom prst="rect">
                  <a:avLst/>
                </a:prstGeom>
                <a:solidFill>
                  <a:srgbClr val="96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1"/>
                  <a:endParaRPr lang="ar"/>
                </a:p>
              </p:txBody>
            </p:sp>
            <p:sp>
              <p:nvSpPr>
                <p:cNvPr id="35" name="תרשים זרימה: מסמך 34"/>
                <p:cNvSpPr/>
                <p:nvPr/>
              </p:nvSpPr>
              <p:spPr>
                <a:xfrm rot="16200000">
                  <a:off x="3678522" y="1383057"/>
                  <a:ext cx="729997" cy="827236"/>
                </a:xfrm>
                <a:prstGeom prst="flowChartDocument">
                  <a:avLst/>
                </a:prstGeom>
                <a:solidFill>
                  <a:srgbClr val="007A3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1"/>
                  <a:endParaRPr lang="ar" dirty="0"/>
                </a:p>
              </p:txBody>
            </p:sp>
          </p:grpSp>
          <p:sp>
            <p:nvSpPr>
              <p:cNvPr id="36" name="מלבן 35"/>
              <p:cNvSpPr/>
              <p:nvPr/>
            </p:nvSpPr>
            <p:spPr>
              <a:xfrm>
                <a:off x="3173635" y="1620229"/>
                <a:ext cx="106311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rtl="1"/>
                <a:r>
                  <a:rPr lang="ar" b="0" i="0" u="none" baseline="0">
                    <a:solidFill>
                      <a:schemeClr val="bg1"/>
                    </a:solidFill>
                  </a:rPr>
                  <a:t>لياقة عادية</a:t>
                </a:r>
              </a:p>
            </p:txBody>
          </p:sp>
          <p:sp>
            <p:nvSpPr>
              <p:cNvPr id="37" name="מלבן 36"/>
              <p:cNvSpPr/>
              <p:nvPr/>
            </p:nvSpPr>
            <p:spPr>
              <a:xfrm>
                <a:off x="1881836" y="1620229"/>
                <a:ext cx="10086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rtl="1"/>
                <a:r>
                  <a:rPr lang="ar" b="0" i="0" u="none" baseline="0"/>
                  <a:t>لياقة جيدة</a:t>
                </a:r>
              </a:p>
            </p:txBody>
          </p:sp>
          <p:sp>
            <p:nvSpPr>
              <p:cNvPr id="38" name="מלבן 37"/>
              <p:cNvSpPr/>
              <p:nvPr/>
            </p:nvSpPr>
            <p:spPr>
              <a:xfrm>
                <a:off x="797965" y="1481730"/>
                <a:ext cx="1123798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rtl="1"/>
                <a:r>
                  <a:rPr lang="ar" b="0" i="0" u="none" baseline="0"/>
                  <a:t>لياقة ممتازة</a:t>
                </a:r>
              </a:p>
            </p:txBody>
          </p:sp>
          <p:sp>
            <p:nvSpPr>
              <p:cNvPr id="41" name="מלבן 40"/>
              <p:cNvSpPr/>
              <p:nvPr/>
            </p:nvSpPr>
            <p:spPr>
              <a:xfrm>
                <a:off x="4489130" y="1481730"/>
                <a:ext cx="149592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 rtl="1">
                  <a:lnSpc>
                    <a:spcPct val="100000"/>
                  </a:lnSpc>
                </a:pPr>
                <a:r>
                  <a:rPr lang="ar" b="0" i="0" u="none" baseline="0">
                    <a:solidFill>
                      <a:schemeClr val="bg1"/>
                    </a:solidFill>
                  </a:rPr>
                  <a:t>المواقف العصيبة </a:t>
                </a:r>
              </a:p>
              <a:p>
                <a:pPr lvl="0" algn="ctr" rtl="1">
                  <a:lnSpc>
                    <a:spcPct val="100000"/>
                  </a:lnSpc>
                </a:pPr>
                <a:r>
                  <a:rPr lang="ar" b="0" i="0" u="none" baseline="0">
                    <a:solidFill>
                      <a:schemeClr val="bg1"/>
                    </a:solidFill>
                  </a:rPr>
                  <a:t>ونشاط مكثف</a:t>
                </a:r>
                <a:endParaRPr lang="ar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2" name="מלבן 41"/>
              <p:cNvSpPr/>
              <p:nvPr/>
            </p:nvSpPr>
            <p:spPr>
              <a:xfrm>
                <a:off x="6326630" y="1620229"/>
                <a:ext cx="16690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 rtl="1">
                  <a:lnSpc>
                    <a:spcPct val="100000"/>
                  </a:lnSpc>
                </a:pPr>
                <a:r>
                  <a:rPr lang="ar" b="0" i="0" u="none" baseline="0">
                    <a:solidFill>
                      <a:schemeClr val="bg1"/>
                    </a:solidFill>
                  </a:rPr>
                  <a:t>مجهود بدني صعب</a:t>
                </a:r>
                <a:endParaRPr lang="ar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834157" y="3236612"/>
              <a:ext cx="4618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1"/>
              <a:r>
                <a:rPr lang="ar" sz="1400" b="0" i="0" u="none" baseline="0"/>
                <a:t>40</a:t>
              </a:r>
              <a:endParaRPr lang="ar" sz="1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542971" y="3224744"/>
              <a:ext cx="4618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1"/>
              <a:r>
                <a:rPr lang="ar" sz="1400" b="0" i="0" u="none" baseline="0"/>
                <a:t>50</a:t>
              </a:r>
              <a:endParaRPr lang="ar" sz="1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533689" y="3224743"/>
              <a:ext cx="4618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1"/>
              <a:r>
                <a:rPr lang="ar" sz="1400" b="0" i="0" u="none" baseline="0"/>
                <a:t>65</a:t>
              </a:r>
              <a:endParaRPr lang="ar" sz="14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99412" y="3234369"/>
              <a:ext cx="5126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1"/>
              <a:r>
                <a:rPr lang="ar" sz="1400" b="0" i="0" u="none" baseline="0"/>
                <a:t>100</a:t>
              </a:r>
              <a:endParaRPr lang="ar" sz="14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904558" y="3190955"/>
              <a:ext cx="123944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rtl="1"/>
              <a:r>
                <a:rPr lang="ar" b="0" i="0" u="none" baseline="0"/>
                <a:t>نبض:</a:t>
              </a:r>
            </a:p>
            <a:p>
              <a:pPr algn="r" rtl="1"/>
              <a:r>
                <a:rPr lang="ar" sz="1400" b="0" i="0" u="none" baseline="0"/>
                <a:t>(نبض لمدة دقيقة)</a:t>
              </a:r>
              <a:endParaRPr lang="ar" sz="14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956720" y="3220927"/>
              <a:ext cx="5126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1"/>
              <a:r>
                <a:rPr lang="ar" sz="1400" b="0" i="0" u="none" baseline="0"/>
                <a:t>150</a:t>
              </a:r>
              <a:endParaRPr lang="ar" sz="14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981137" y="3237099"/>
              <a:ext cx="5126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1"/>
              <a:r>
                <a:rPr lang="ar" sz="1400" b="0" i="0" u="none" baseline="0"/>
                <a:t>200</a:t>
              </a:r>
              <a:endParaRPr lang="ar" sz="1400" dirty="0"/>
            </a:p>
          </p:txBody>
        </p:sp>
        <p:cxnSp>
          <p:nvCxnSpPr>
            <p:cNvPr id="26" name="מחבר ישר 25"/>
            <p:cNvCxnSpPr>
              <a:endCxn id="27" idx="0"/>
            </p:cNvCxnSpPr>
            <p:nvPr/>
          </p:nvCxnSpPr>
          <p:spPr>
            <a:xfrm>
              <a:off x="3178159" y="3093154"/>
              <a:ext cx="0" cy="40665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2533689" y="3499804"/>
              <a:ext cx="12889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1"/>
              <a:r>
                <a:rPr lang="ar" sz="1400" b="0" i="0" u="none" baseline="0"/>
                <a:t>متوسط النبض 72</a:t>
              </a:r>
              <a:endParaRPr lang="ar" sz="1400" dirty="0"/>
            </a:p>
          </p:txBody>
        </p:sp>
      </p:grpSp>
      <p:sp>
        <p:nvSpPr>
          <p:cNvPr id="44" name="אליפסה 43"/>
          <p:cNvSpPr/>
          <p:nvPr/>
        </p:nvSpPr>
        <p:spPr>
          <a:xfrm>
            <a:off x="8540981" y="4858542"/>
            <a:ext cx="278950" cy="265342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" sz="1400" b="1" i="0" u="none" baseline="0"/>
              <a:t>؟</a:t>
            </a:r>
            <a:endParaRPr lang="ar" sz="1400" b="1" dirty="0"/>
          </a:p>
        </p:txBody>
      </p:sp>
    </p:spTree>
    <p:extLst>
      <p:ext uri="{BB962C8B-B14F-4D97-AF65-F5344CB8AC3E}">
        <p14:creationId xmlns:p14="http://schemas.microsoft.com/office/powerpoint/2010/main" val="2580237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28650" y="-8709"/>
            <a:ext cx="8198260" cy="1325563"/>
          </a:xfrm>
        </p:spPr>
        <p:txBody>
          <a:bodyPr/>
          <a:lstStyle/>
          <a:p>
            <a:pPr algn="r" rtl="1"/>
            <a:r>
              <a:rPr lang="ar" b="1" i="0" u="none" baseline="0" dirty="0"/>
              <a:t>هل يمكنكم تمييز الرياضي؟</a:t>
            </a:r>
            <a:endParaRPr lang="ar" dirty="0"/>
          </a:p>
        </p:txBody>
      </p:sp>
      <p:sp>
        <p:nvSpPr>
          <p:cNvPr id="40" name="מלבן 39"/>
          <p:cNvSpPr/>
          <p:nvPr/>
        </p:nvSpPr>
        <p:spPr>
          <a:xfrm>
            <a:off x="2681901" y="1662685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/>
            <a:r>
              <a:rPr lang="ar" b="1" i="0" u="none" baseline="0" dirty="0"/>
              <a:t>هناك 2 متطوعًا ينتظران قليلًا في الخارج </a:t>
            </a:r>
            <a:endParaRPr lang="ar" b="1" dirty="0"/>
          </a:p>
          <a:p>
            <a:pPr algn="ctr" rtl="1"/>
            <a:r>
              <a:rPr lang="ar" sz="1400" b="1" i="0" u="none" baseline="0" dirty="0"/>
              <a:t>(يجب أن نخرج قبل اختيار باقي المتطوعين)</a:t>
            </a:r>
            <a:endParaRPr lang="ar" b="1" dirty="0"/>
          </a:p>
        </p:txBody>
      </p:sp>
      <p:sp>
        <p:nvSpPr>
          <p:cNvPr id="41" name="מלבן 40"/>
          <p:cNvSpPr/>
          <p:nvPr/>
        </p:nvSpPr>
        <p:spPr>
          <a:xfrm>
            <a:off x="3533632" y="3321224"/>
            <a:ext cx="2707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" b="1" i="0" u="none" baseline="0"/>
              <a:t>3 متطوعين لتنفيذ النشاط</a:t>
            </a:r>
          </a:p>
        </p:txBody>
      </p:sp>
      <p:sp>
        <p:nvSpPr>
          <p:cNvPr id="42" name="מלבן 41"/>
          <p:cNvSpPr/>
          <p:nvPr/>
        </p:nvSpPr>
        <p:spPr>
          <a:xfrm>
            <a:off x="6274298" y="4627300"/>
            <a:ext cx="20678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39750" indent="-357188" algn="ctr" rtl="1"/>
            <a:r>
              <a:rPr lang="ar" b="0" i="0" u="none" baseline="0" dirty="0"/>
              <a:t>1 دقيقة للنشاط</a:t>
            </a:r>
          </a:p>
          <a:p>
            <a:pPr marL="539750" indent="-357188" algn="ctr" rtl="1"/>
            <a:r>
              <a:rPr lang="ar" b="0" i="0" u="none" baseline="0" dirty="0">
                <a:solidFill>
                  <a:srgbClr val="960000"/>
                </a:solidFill>
              </a:rPr>
              <a:t>بقوة كبيرة</a:t>
            </a:r>
          </a:p>
        </p:txBody>
      </p:sp>
      <p:sp>
        <p:nvSpPr>
          <p:cNvPr id="43" name="מלבן 42"/>
          <p:cNvSpPr/>
          <p:nvPr/>
        </p:nvSpPr>
        <p:spPr>
          <a:xfrm>
            <a:off x="3933964" y="4644611"/>
            <a:ext cx="20678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39750" indent="-357188" algn="ctr" rtl="1"/>
            <a:r>
              <a:rPr lang="ar" b="0" i="0" u="none" baseline="0" dirty="0"/>
              <a:t>1 دقيقة للنشاط</a:t>
            </a:r>
          </a:p>
          <a:p>
            <a:pPr marL="539750" indent="-357188" algn="ctr" rtl="1"/>
            <a:r>
              <a:rPr lang="ar" b="0" i="0" u="none" baseline="0" dirty="0">
                <a:solidFill>
                  <a:srgbClr val="FC9102"/>
                </a:solidFill>
              </a:rPr>
              <a:t>بقوة أقل</a:t>
            </a:r>
          </a:p>
        </p:txBody>
      </p:sp>
      <p:sp>
        <p:nvSpPr>
          <p:cNvPr id="44" name="מלבן 43"/>
          <p:cNvSpPr/>
          <p:nvPr/>
        </p:nvSpPr>
        <p:spPr>
          <a:xfrm>
            <a:off x="1678861" y="4644611"/>
            <a:ext cx="13833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39750" indent="-357188" algn="ctr" rtl="1"/>
            <a:r>
              <a:rPr lang="ar" b="0" i="0" u="none" baseline="0" dirty="0"/>
              <a:t>1 دقيقة للـ</a:t>
            </a:r>
          </a:p>
          <a:p>
            <a:pPr marL="539750" indent="-357188" algn="ctr" rtl="1"/>
            <a:r>
              <a:rPr lang="ar" b="0" i="0" u="none" baseline="0" dirty="0">
                <a:solidFill>
                  <a:schemeClr val="accent1">
                    <a:lumMod val="75000"/>
                  </a:schemeClr>
                </a:solidFill>
              </a:rPr>
              <a:t>راحة</a:t>
            </a:r>
            <a:endParaRPr lang="a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" name="מלבן 44"/>
          <p:cNvSpPr/>
          <p:nvPr/>
        </p:nvSpPr>
        <p:spPr>
          <a:xfrm>
            <a:off x="3797734" y="1230524"/>
            <a:ext cx="23403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" sz="2400" b="1" i="0" u="none" baseline="0" dirty="0"/>
              <a:t>يلزمنا 5 متطوعين:</a:t>
            </a:r>
            <a:endParaRPr lang="ar" sz="2400" b="1" dirty="0"/>
          </a:p>
        </p:txBody>
      </p:sp>
      <p:cxnSp>
        <p:nvCxnSpPr>
          <p:cNvPr id="47" name="מחבר ישר 46"/>
          <p:cNvCxnSpPr/>
          <p:nvPr/>
        </p:nvCxnSpPr>
        <p:spPr>
          <a:xfrm flipH="1">
            <a:off x="1097281" y="1523999"/>
            <a:ext cx="235937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מחבר ישר 47"/>
          <p:cNvCxnSpPr/>
          <p:nvPr/>
        </p:nvCxnSpPr>
        <p:spPr>
          <a:xfrm flipH="1">
            <a:off x="6235407" y="1493518"/>
            <a:ext cx="235937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מחבר ישר 50"/>
          <p:cNvCxnSpPr/>
          <p:nvPr/>
        </p:nvCxnSpPr>
        <p:spPr>
          <a:xfrm flipH="1">
            <a:off x="1118397" y="5427405"/>
            <a:ext cx="7465429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מחבר ישר 52"/>
          <p:cNvCxnSpPr/>
          <p:nvPr/>
        </p:nvCxnSpPr>
        <p:spPr>
          <a:xfrm flipH="1">
            <a:off x="2276955" y="3231749"/>
            <a:ext cx="5220788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מחבר ישר 54"/>
          <p:cNvCxnSpPr/>
          <p:nvPr/>
        </p:nvCxnSpPr>
        <p:spPr>
          <a:xfrm flipV="1">
            <a:off x="1118397" y="1523999"/>
            <a:ext cx="0" cy="3903406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מחבר ישר 60"/>
          <p:cNvCxnSpPr/>
          <p:nvPr/>
        </p:nvCxnSpPr>
        <p:spPr>
          <a:xfrm flipV="1">
            <a:off x="8594777" y="1493518"/>
            <a:ext cx="0" cy="3903406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Freeform 8"/>
          <p:cNvSpPr>
            <a:spLocks/>
          </p:cNvSpPr>
          <p:nvPr/>
        </p:nvSpPr>
        <p:spPr bwMode="auto">
          <a:xfrm>
            <a:off x="3889375" y="2384425"/>
            <a:ext cx="371475" cy="361950"/>
          </a:xfrm>
          <a:custGeom>
            <a:avLst/>
            <a:gdLst>
              <a:gd name="T0" fmla="*/ 232 w 234"/>
              <a:gd name="T1" fmla="*/ 92 h 228"/>
              <a:gd name="T2" fmla="*/ 232 w 234"/>
              <a:gd name="T3" fmla="*/ 92 h 228"/>
              <a:gd name="T4" fmla="*/ 234 w 234"/>
              <a:gd name="T5" fmla="*/ 104 h 228"/>
              <a:gd name="T6" fmla="*/ 234 w 234"/>
              <a:gd name="T7" fmla="*/ 116 h 228"/>
              <a:gd name="T8" fmla="*/ 232 w 234"/>
              <a:gd name="T9" fmla="*/ 138 h 228"/>
              <a:gd name="T10" fmla="*/ 224 w 234"/>
              <a:gd name="T11" fmla="*/ 158 h 228"/>
              <a:gd name="T12" fmla="*/ 214 w 234"/>
              <a:gd name="T13" fmla="*/ 178 h 228"/>
              <a:gd name="T14" fmla="*/ 198 w 234"/>
              <a:gd name="T15" fmla="*/ 194 h 228"/>
              <a:gd name="T16" fmla="*/ 180 w 234"/>
              <a:gd name="T17" fmla="*/ 208 h 228"/>
              <a:gd name="T18" fmla="*/ 160 w 234"/>
              <a:gd name="T19" fmla="*/ 218 h 228"/>
              <a:gd name="T20" fmla="*/ 138 w 234"/>
              <a:gd name="T21" fmla="*/ 226 h 228"/>
              <a:gd name="T22" fmla="*/ 138 w 234"/>
              <a:gd name="T23" fmla="*/ 226 h 228"/>
              <a:gd name="T24" fmla="*/ 114 w 234"/>
              <a:gd name="T25" fmla="*/ 228 h 228"/>
              <a:gd name="T26" fmla="*/ 92 w 234"/>
              <a:gd name="T27" fmla="*/ 226 h 228"/>
              <a:gd name="T28" fmla="*/ 70 w 234"/>
              <a:gd name="T29" fmla="*/ 218 h 228"/>
              <a:gd name="T30" fmla="*/ 50 w 234"/>
              <a:gd name="T31" fmla="*/ 208 h 228"/>
              <a:gd name="T32" fmla="*/ 34 w 234"/>
              <a:gd name="T33" fmla="*/ 194 h 228"/>
              <a:gd name="T34" fmla="*/ 20 w 234"/>
              <a:gd name="T35" fmla="*/ 178 h 228"/>
              <a:gd name="T36" fmla="*/ 8 w 234"/>
              <a:gd name="T37" fmla="*/ 158 h 228"/>
              <a:gd name="T38" fmla="*/ 4 w 234"/>
              <a:gd name="T39" fmla="*/ 146 h 228"/>
              <a:gd name="T40" fmla="*/ 2 w 234"/>
              <a:gd name="T41" fmla="*/ 136 h 228"/>
              <a:gd name="T42" fmla="*/ 2 w 234"/>
              <a:gd name="T43" fmla="*/ 136 h 228"/>
              <a:gd name="T44" fmla="*/ 0 w 234"/>
              <a:gd name="T45" fmla="*/ 124 h 228"/>
              <a:gd name="T46" fmla="*/ 0 w 234"/>
              <a:gd name="T47" fmla="*/ 112 h 228"/>
              <a:gd name="T48" fmla="*/ 4 w 234"/>
              <a:gd name="T49" fmla="*/ 90 h 228"/>
              <a:gd name="T50" fmla="*/ 10 w 234"/>
              <a:gd name="T51" fmla="*/ 70 h 228"/>
              <a:gd name="T52" fmla="*/ 22 w 234"/>
              <a:gd name="T53" fmla="*/ 50 h 228"/>
              <a:gd name="T54" fmla="*/ 36 w 234"/>
              <a:gd name="T55" fmla="*/ 34 h 228"/>
              <a:gd name="T56" fmla="*/ 54 w 234"/>
              <a:gd name="T57" fmla="*/ 20 h 228"/>
              <a:gd name="T58" fmla="*/ 74 w 234"/>
              <a:gd name="T59" fmla="*/ 10 h 228"/>
              <a:gd name="T60" fmla="*/ 96 w 234"/>
              <a:gd name="T61" fmla="*/ 2 h 228"/>
              <a:gd name="T62" fmla="*/ 96 w 234"/>
              <a:gd name="T63" fmla="*/ 2 h 228"/>
              <a:gd name="T64" fmla="*/ 120 w 234"/>
              <a:gd name="T65" fmla="*/ 0 h 228"/>
              <a:gd name="T66" fmla="*/ 144 w 234"/>
              <a:gd name="T67" fmla="*/ 4 h 228"/>
              <a:gd name="T68" fmla="*/ 164 w 234"/>
              <a:gd name="T69" fmla="*/ 10 h 228"/>
              <a:gd name="T70" fmla="*/ 184 w 234"/>
              <a:gd name="T71" fmla="*/ 20 h 228"/>
              <a:gd name="T72" fmla="*/ 202 w 234"/>
              <a:gd name="T73" fmla="*/ 34 h 228"/>
              <a:gd name="T74" fmla="*/ 216 w 234"/>
              <a:gd name="T75" fmla="*/ 50 h 228"/>
              <a:gd name="T76" fmla="*/ 226 w 234"/>
              <a:gd name="T77" fmla="*/ 70 h 228"/>
              <a:gd name="T78" fmla="*/ 230 w 234"/>
              <a:gd name="T79" fmla="*/ 82 h 228"/>
              <a:gd name="T80" fmla="*/ 232 w 234"/>
              <a:gd name="T81" fmla="*/ 92 h 228"/>
              <a:gd name="T82" fmla="*/ 232 w 234"/>
              <a:gd name="T83" fmla="*/ 92 h 2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34" h="228">
                <a:moveTo>
                  <a:pt x="232" y="92"/>
                </a:moveTo>
                <a:lnTo>
                  <a:pt x="232" y="92"/>
                </a:lnTo>
                <a:lnTo>
                  <a:pt x="234" y="104"/>
                </a:lnTo>
                <a:lnTo>
                  <a:pt x="234" y="116"/>
                </a:lnTo>
                <a:lnTo>
                  <a:pt x="232" y="138"/>
                </a:lnTo>
                <a:lnTo>
                  <a:pt x="224" y="158"/>
                </a:lnTo>
                <a:lnTo>
                  <a:pt x="214" y="178"/>
                </a:lnTo>
                <a:lnTo>
                  <a:pt x="198" y="194"/>
                </a:lnTo>
                <a:lnTo>
                  <a:pt x="180" y="208"/>
                </a:lnTo>
                <a:lnTo>
                  <a:pt x="160" y="218"/>
                </a:lnTo>
                <a:lnTo>
                  <a:pt x="138" y="226"/>
                </a:lnTo>
                <a:lnTo>
                  <a:pt x="138" y="226"/>
                </a:lnTo>
                <a:lnTo>
                  <a:pt x="114" y="228"/>
                </a:lnTo>
                <a:lnTo>
                  <a:pt x="92" y="226"/>
                </a:lnTo>
                <a:lnTo>
                  <a:pt x="70" y="218"/>
                </a:lnTo>
                <a:lnTo>
                  <a:pt x="50" y="208"/>
                </a:lnTo>
                <a:lnTo>
                  <a:pt x="34" y="194"/>
                </a:lnTo>
                <a:lnTo>
                  <a:pt x="20" y="178"/>
                </a:lnTo>
                <a:lnTo>
                  <a:pt x="8" y="158"/>
                </a:lnTo>
                <a:lnTo>
                  <a:pt x="4" y="146"/>
                </a:lnTo>
                <a:lnTo>
                  <a:pt x="2" y="136"/>
                </a:lnTo>
                <a:lnTo>
                  <a:pt x="2" y="136"/>
                </a:lnTo>
                <a:lnTo>
                  <a:pt x="0" y="124"/>
                </a:lnTo>
                <a:lnTo>
                  <a:pt x="0" y="112"/>
                </a:lnTo>
                <a:lnTo>
                  <a:pt x="4" y="90"/>
                </a:lnTo>
                <a:lnTo>
                  <a:pt x="10" y="70"/>
                </a:lnTo>
                <a:lnTo>
                  <a:pt x="22" y="50"/>
                </a:lnTo>
                <a:lnTo>
                  <a:pt x="36" y="34"/>
                </a:lnTo>
                <a:lnTo>
                  <a:pt x="54" y="20"/>
                </a:lnTo>
                <a:lnTo>
                  <a:pt x="74" y="10"/>
                </a:lnTo>
                <a:lnTo>
                  <a:pt x="96" y="2"/>
                </a:lnTo>
                <a:lnTo>
                  <a:pt x="96" y="2"/>
                </a:lnTo>
                <a:lnTo>
                  <a:pt x="120" y="0"/>
                </a:lnTo>
                <a:lnTo>
                  <a:pt x="144" y="4"/>
                </a:lnTo>
                <a:lnTo>
                  <a:pt x="164" y="10"/>
                </a:lnTo>
                <a:lnTo>
                  <a:pt x="184" y="20"/>
                </a:lnTo>
                <a:lnTo>
                  <a:pt x="202" y="34"/>
                </a:lnTo>
                <a:lnTo>
                  <a:pt x="216" y="50"/>
                </a:lnTo>
                <a:lnTo>
                  <a:pt x="226" y="70"/>
                </a:lnTo>
                <a:lnTo>
                  <a:pt x="230" y="82"/>
                </a:lnTo>
                <a:lnTo>
                  <a:pt x="232" y="92"/>
                </a:lnTo>
                <a:lnTo>
                  <a:pt x="232" y="9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"/>
          </a:p>
        </p:txBody>
      </p:sp>
      <p:sp>
        <p:nvSpPr>
          <p:cNvPr id="56" name="Line 9"/>
          <p:cNvSpPr>
            <a:spLocks noChangeShapeType="1"/>
          </p:cNvSpPr>
          <p:nvPr/>
        </p:nvSpPr>
        <p:spPr bwMode="auto">
          <a:xfrm>
            <a:off x="4257675" y="2530475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"/>
          </a:p>
        </p:txBody>
      </p:sp>
      <p:sp>
        <p:nvSpPr>
          <p:cNvPr id="58" name="Freeform 11"/>
          <p:cNvSpPr>
            <a:spLocks/>
          </p:cNvSpPr>
          <p:nvPr/>
        </p:nvSpPr>
        <p:spPr bwMode="auto">
          <a:xfrm>
            <a:off x="5864225" y="2832100"/>
            <a:ext cx="1962150" cy="1647825"/>
          </a:xfrm>
          <a:custGeom>
            <a:avLst/>
            <a:gdLst>
              <a:gd name="T0" fmla="*/ 4 w 1236"/>
              <a:gd name="T1" fmla="*/ 166 h 1038"/>
              <a:gd name="T2" fmla="*/ 46 w 1236"/>
              <a:gd name="T3" fmla="*/ 220 h 1038"/>
              <a:gd name="T4" fmla="*/ 164 w 1236"/>
              <a:gd name="T5" fmla="*/ 308 h 1038"/>
              <a:gd name="T6" fmla="*/ 216 w 1236"/>
              <a:gd name="T7" fmla="*/ 328 h 1038"/>
              <a:gd name="T8" fmla="*/ 308 w 1236"/>
              <a:gd name="T9" fmla="*/ 320 h 1038"/>
              <a:gd name="T10" fmla="*/ 420 w 1236"/>
              <a:gd name="T11" fmla="*/ 266 h 1038"/>
              <a:gd name="T12" fmla="*/ 532 w 1236"/>
              <a:gd name="T13" fmla="*/ 492 h 1038"/>
              <a:gd name="T14" fmla="*/ 410 w 1236"/>
              <a:gd name="T15" fmla="*/ 626 h 1038"/>
              <a:gd name="T16" fmla="*/ 360 w 1236"/>
              <a:gd name="T17" fmla="*/ 706 h 1038"/>
              <a:gd name="T18" fmla="*/ 364 w 1236"/>
              <a:gd name="T19" fmla="*/ 740 h 1038"/>
              <a:gd name="T20" fmla="*/ 454 w 1236"/>
              <a:gd name="T21" fmla="*/ 864 h 1038"/>
              <a:gd name="T22" fmla="*/ 586 w 1236"/>
              <a:gd name="T23" fmla="*/ 998 h 1038"/>
              <a:gd name="T24" fmla="*/ 626 w 1236"/>
              <a:gd name="T25" fmla="*/ 1008 h 1038"/>
              <a:gd name="T26" fmla="*/ 678 w 1236"/>
              <a:gd name="T27" fmla="*/ 986 h 1038"/>
              <a:gd name="T28" fmla="*/ 696 w 1236"/>
              <a:gd name="T29" fmla="*/ 948 h 1038"/>
              <a:gd name="T30" fmla="*/ 684 w 1236"/>
              <a:gd name="T31" fmla="*/ 896 h 1038"/>
              <a:gd name="T32" fmla="*/ 622 w 1236"/>
              <a:gd name="T33" fmla="*/ 826 h 1038"/>
              <a:gd name="T34" fmla="*/ 522 w 1236"/>
              <a:gd name="T35" fmla="*/ 700 h 1038"/>
              <a:gd name="T36" fmla="*/ 674 w 1236"/>
              <a:gd name="T37" fmla="*/ 552 h 1038"/>
              <a:gd name="T38" fmla="*/ 690 w 1236"/>
              <a:gd name="T39" fmla="*/ 548 h 1038"/>
              <a:gd name="T40" fmla="*/ 1074 w 1236"/>
              <a:gd name="T41" fmla="*/ 978 h 1038"/>
              <a:gd name="T42" fmla="*/ 1128 w 1236"/>
              <a:gd name="T43" fmla="*/ 1030 h 1038"/>
              <a:gd name="T44" fmla="*/ 1174 w 1236"/>
              <a:gd name="T45" fmla="*/ 1038 h 1038"/>
              <a:gd name="T46" fmla="*/ 1216 w 1236"/>
              <a:gd name="T47" fmla="*/ 1016 h 1038"/>
              <a:gd name="T48" fmla="*/ 1234 w 1236"/>
              <a:gd name="T49" fmla="*/ 978 h 1038"/>
              <a:gd name="T50" fmla="*/ 1222 w 1236"/>
              <a:gd name="T51" fmla="*/ 924 h 1038"/>
              <a:gd name="T52" fmla="*/ 1170 w 1236"/>
              <a:gd name="T53" fmla="*/ 870 h 1038"/>
              <a:gd name="T54" fmla="*/ 652 w 1236"/>
              <a:gd name="T55" fmla="*/ 114 h 1038"/>
              <a:gd name="T56" fmla="*/ 726 w 1236"/>
              <a:gd name="T57" fmla="*/ 104 h 1038"/>
              <a:gd name="T58" fmla="*/ 822 w 1236"/>
              <a:gd name="T59" fmla="*/ 150 h 1038"/>
              <a:gd name="T60" fmla="*/ 864 w 1236"/>
              <a:gd name="T61" fmla="*/ 180 h 1038"/>
              <a:gd name="T62" fmla="*/ 900 w 1236"/>
              <a:gd name="T63" fmla="*/ 180 h 1038"/>
              <a:gd name="T64" fmla="*/ 928 w 1236"/>
              <a:gd name="T65" fmla="*/ 162 h 1038"/>
              <a:gd name="T66" fmla="*/ 938 w 1236"/>
              <a:gd name="T67" fmla="*/ 132 h 1038"/>
              <a:gd name="T68" fmla="*/ 926 w 1236"/>
              <a:gd name="T69" fmla="*/ 90 h 1038"/>
              <a:gd name="T70" fmla="*/ 872 w 1236"/>
              <a:gd name="T71" fmla="*/ 50 h 1038"/>
              <a:gd name="T72" fmla="*/ 784 w 1236"/>
              <a:gd name="T73" fmla="*/ 10 h 1038"/>
              <a:gd name="T74" fmla="*/ 700 w 1236"/>
              <a:gd name="T75" fmla="*/ 0 h 1038"/>
              <a:gd name="T76" fmla="*/ 590 w 1236"/>
              <a:gd name="T77" fmla="*/ 22 h 1038"/>
              <a:gd name="T78" fmla="*/ 482 w 1236"/>
              <a:gd name="T79" fmla="*/ 80 h 1038"/>
              <a:gd name="T80" fmla="*/ 408 w 1236"/>
              <a:gd name="T81" fmla="*/ 140 h 1038"/>
              <a:gd name="T82" fmla="*/ 290 w 1236"/>
              <a:gd name="T83" fmla="*/ 208 h 1038"/>
              <a:gd name="T84" fmla="*/ 244 w 1236"/>
              <a:gd name="T85" fmla="*/ 220 h 1038"/>
              <a:gd name="T86" fmla="*/ 170 w 1236"/>
              <a:gd name="T87" fmla="*/ 180 h 1038"/>
              <a:gd name="T88" fmla="*/ 100 w 1236"/>
              <a:gd name="T89" fmla="*/ 110 h 1038"/>
              <a:gd name="T90" fmla="*/ 62 w 1236"/>
              <a:gd name="T91" fmla="*/ 90 h 1038"/>
              <a:gd name="T92" fmla="*/ 20 w 1236"/>
              <a:gd name="T93" fmla="*/ 104 h 1038"/>
              <a:gd name="T94" fmla="*/ 8 w 1236"/>
              <a:gd name="T95" fmla="*/ 120 h 1038"/>
              <a:gd name="T96" fmla="*/ 0 w 1236"/>
              <a:gd name="T97" fmla="*/ 148 h 10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236" h="1038">
                <a:moveTo>
                  <a:pt x="0" y="148"/>
                </a:moveTo>
                <a:lnTo>
                  <a:pt x="0" y="148"/>
                </a:lnTo>
                <a:lnTo>
                  <a:pt x="2" y="158"/>
                </a:lnTo>
                <a:lnTo>
                  <a:pt x="4" y="166"/>
                </a:lnTo>
                <a:lnTo>
                  <a:pt x="8" y="174"/>
                </a:lnTo>
                <a:lnTo>
                  <a:pt x="14" y="182"/>
                </a:lnTo>
                <a:lnTo>
                  <a:pt x="14" y="182"/>
                </a:lnTo>
                <a:lnTo>
                  <a:pt x="46" y="220"/>
                </a:lnTo>
                <a:lnTo>
                  <a:pt x="80" y="250"/>
                </a:lnTo>
                <a:lnTo>
                  <a:pt x="110" y="274"/>
                </a:lnTo>
                <a:lnTo>
                  <a:pt x="138" y="292"/>
                </a:lnTo>
                <a:lnTo>
                  <a:pt x="164" y="308"/>
                </a:lnTo>
                <a:lnTo>
                  <a:pt x="186" y="318"/>
                </a:lnTo>
                <a:lnTo>
                  <a:pt x="204" y="324"/>
                </a:lnTo>
                <a:lnTo>
                  <a:pt x="216" y="328"/>
                </a:lnTo>
                <a:lnTo>
                  <a:pt x="216" y="328"/>
                </a:lnTo>
                <a:lnTo>
                  <a:pt x="236" y="332"/>
                </a:lnTo>
                <a:lnTo>
                  <a:pt x="258" y="332"/>
                </a:lnTo>
                <a:lnTo>
                  <a:pt x="282" y="328"/>
                </a:lnTo>
                <a:lnTo>
                  <a:pt x="308" y="320"/>
                </a:lnTo>
                <a:lnTo>
                  <a:pt x="336" y="310"/>
                </a:lnTo>
                <a:lnTo>
                  <a:pt x="364" y="298"/>
                </a:lnTo>
                <a:lnTo>
                  <a:pt x="392" y="282"/>
                </a:lnTo>
                <a:lnTo>
                  <a:pt x="420" y="266"/>
                </a:lnTo>
                <a:lnTo>
                  <a:pt x="420" y="266"/>
                </a:lnTo>
                <a:lnTo>
                  <a:pt x="422" y="268"/>
                </a:lnTo>
                <a:lnTo>
                  <a:pt x="532" y="492"/>
                </a:lnTo>
                <a:lnTo>
                  <a:pt x="532" y="492"/>
                </a:lnTo>
                <a:lnTo>
                  <a:pt x="504" y="520"/>
                </a:lnTo>
                <a:lnTo>
                  <a:pt x="476" y="550"/>
                </a:lnTo>
                <a:lnTo>
                  <a:pt x="444" y="586"/>
                </a:lnTo>
                <a:lnTo>
                  <a:pt x="410" y="626"/>
                </a:lnTo>
                <a:lnTo>
                  <a:pt x="384" y="662"/>
                </a:lnTo>
                <a:lnTo>
                  <a:pt x="372" y="678"/>
                </a:lnTo>
                <a:lnTo>
                  <a:pt x="364" y="694"/>
                </a:lnTo>
                <a:lnTo>
                  <a:pt x="360" y="706"/>
                </a:lnTo>
                <a:lnTo>
                  <a:pt x="360" y="718"/>
                </a:lnTo>
                <a:lnTo>
                  <a:pt x="360" y="718"/>
                </a:lnTo>
                <a:lnTo>
                  <a:pt x="360" y="726"/>
                </a:lnTo>
                <a:lnTo>
                  <a:pt x="364" y="740"/>
                </a:lnTo>
                <a:lnTo>
                  <a:pt x="374" y="760"/>
                </a:lnTo>
                <a:lnTo>
                  <a:pt x="390" y="786"/>
                </a:lnTo>
                <a:lnTo>
                  <a:pt x="416" y="820"/>
                </a:lnTo>
                <a:lnTo>
                  <a:pt x="454" y="864"/>
                </a:lnTo>
                <a:lnTo>
                  <a:pt x="506" y="920"/>
                </a:lnTo>
                <a:lnTo>
                  <a:pt x="574" y="988"/>
                </a:lnTo>
                <a:lnTo>
                  <a:pt x="574" y="988"/>
                </a:lnTo>
                <a:lnTo>
                  <a:pt x="586" y="998"/>
                </a:lnTo>
                <a:lnTo>
                  <a:pt x="598" y="1004"/>
                </a:lnTo>
                <a:lnTo>
                  <a:pt x="612" y="1008"/>
                </a:lnTo>
                <a:lnTo>
                  <a:pt x="626" y="1008"/>
                </a:lnTo>
                <a:lnTo>
                  <a:pt x="626" y="1008"/>
                </a:lnTo>
                <a:lnTo>
                  <a:pt x="640" y="1008"/>
                </a:lnTo>
                <a:lnTo>
                  <a:pt x="652" y="1004"/>
                </a:lnTo>
                <a:lnTo>
                  <a:pt x="666" y="996"/>
                </a:lnTo>
                <a:lnTo>
                  <a:pt x="678" y="986"/>
                </a:lnTo>
                <a:lnTo>
                  <a:pt x="678" y="986"/>
                </a:lnTo>
                <a:lnTo>
                  <a:pt x="686" y="976"/>
                </a:lnTo>
                <a:lnTo>
                  <a:pt x="692" y="962"/>
                </a:lnTo>
                <a:lnTo>
                  <a:pt x="696" y="948"/>
                </a:lnTo>
                <a:lnTo>
                  <a:pt x="698" y="934"/>
                </a:lnTo>
                <a:lnTo>
                  <a:pt x="696" y="922"/>
                </a:lnTo>
                <a:lnTo>
                  <a:pt x="692" y="908"/>
                </a:lnTo>
                <a:lnTo>
                  <a:pt x="684" y="896"/>
                </a:lnTo>
                <a:lnTo>
                  <a:pt x="676" y="884"/>
                </a:lnTo>
                <a:lnTo>
                  <a:pt x="676" y="884"/>
                </a:lnTo>
                <a:lnTo>
                  <a:pt x="648" y="856"/>
                </a:lnTo>
                <a:lnTo>
                  <a:pt x="622" y="826"/>
                </a:lnTo>
                <a:lnTo>
                  <a:pt x="572" y="766"/>
                </a:lnTo>
                <a:lnTo>
                  <a:pt x="536" y="720"/>
                </a:lnTo>
                <a:lnTo>
                  <a:pt x="522" y="700"/>
                </a:lnTo>
                <a:lnTo>
                  <a:pt x="522" y="700"/>
                </a:lnTo>
                <a:lnTo>
                  <a:pt x="578" y="648"/>
                </a:lnTo>
                <a:lnTo>
                  <a:pt x="628" y="600"/>
                </a:lnTo>
                <a:lnTo>
                  <a:pt x="674" y="552"/>
                </a:lnTo>
                <a:lnTo>
                  <a:pt x="674" y="552"/>
                </a:lnTo>
                <a:lnTo>
                  <a:pt x="682" y="546"/>
                </a:lnTo>
                <a:lnTo>
                  <a:pt x="686" y="546"/>
                </a:lnTo>
                <a:lnTo>
                  <a:pt x="690" y="548"/>
                </a:lnTo>
                <a:lnTo>
                  <a:pt x="690" y="548"/>
                </a:lnTo>
                <a:lnTo>
                  <a:pt x="750" y="618"/>
                </a:lnTo>
                <a:lnTo>
                  <a:pt x="878" y="762"/>
                </a:lnTo>
                <a:lnTo>
                  <a:pt x="1016" y="918"/>
                </a:lnTo>
                <a:lnTo>
                  <a:pt x="1074" y="978"/>
                </a:lnTo>
                <a:lnTo>
                  <a:pt x="1112" y="1018"/>
                </a:lnTo>
                <a:lnTo>
                  <a:pt x="1112" y="1018"/>
                </a:lnTo>
                <a:lnTo>
                  <a:pt x="1128" y="1030"/>
                </a:lnTo>
                <a:lnTo>
                  <a:pt x="1128" y="1030"/>
                </a:lnTo>
                <a:lnTo>
                  <a:pt x="1138" y="1034"/>
                </a:lnTo>
                <a:lnTo>
                  <a:pt x="1150" y="1038"/>
                </a:lnTo>
                <a:lnTo>
                  <a:pt x="1162" y="1038"/>
                </a:lnTo>
                <a:lnTo>
                  <a:pt x="1174" y="1038"/>
                </a:lnTo>
                <a:lnTo>
                  <a:pt x="1184" y="1036"/>
                </a:lnTo>
                <a:lnTo>
                  <a:pt x="1196" y="1030"/>
                </a:lnTo>
                <a:lnTo>
                  <a:pt x="1206" y="1024"/>
                </a:lnTo>
                <a:lnTo>
                  <a:pt x="1216" y="1016"/>
                </a:lnTo>
                <a:lnTo>
                  <a:pt x="1216" y="1016"/>
                </a:lnTo>
                <a:lnTo>
                  <a:pt x="1224" y="1004"/>
                </a:lnTo>
                <a:lnTo>
                  <a:pt x="1230" y="992"/>
                </a:lnTo>
                <a:lnTo>
                  <a:pt x="1234" y="978"/>
                </a:lnTo>
                <a:lnTo>
                  <a:pt x="1236" y="964"/>
                </a:lnTo>
                <a:lnTo>
                  <a:pt x="1234" y="950"/>
                </a:lnTo>
                <a:lnTo>
                  <a:pt x="1230" y="936"/>
                </a:lnTo>
                <a:lnTo>
                  <a:pt x="1222" y="924"/>
                </a:lnTo>
                <a:lnTo>
                  <a:pt x="1212" y="914"/>
                </a:lnTo>
                <a:lnTo>
                  <a:pt x="1212" y="914"/>
                </a:lnTo>
                <a:lnTo>
                  <a:pt x="1212" y="914"/>
                </a:lnTo>
                <a:lnTo>
                  <a:pt x="1170" y="870"/>
                </a:lnTo>
                <a:lnTo>
                  <a:pt x="1110" y="806"/>
                </a:lnTo>
                <a:lnTo>
                  <a:pt x="966" y="646"/>
                </a:lnTo>
                <a:lnTo>
                  <a:pt x="784" y="440"/>
                </a:lnTo>
                <a:lnTo>
                  <a:pt x="652" y="114"/>
                </a:lnTo>
                <a:lnTo>
                  <a:pt x="652" y="114"/>
                </a:lnTo>
                <a:lnTo>
                  <a:pt x="678" y="106"/>
                </a:lnTo>
                <a:lnTo>
                  <a:pt x="704" y="102"/>
                </a:lnTo>
                <a:lnTo>
                  <a:pt x="726" y="104"/>
                </a:lnTo>
                <a:lnTo>
                  <a:pt x="750" y="110"/>
                </a:lnTo>
                <a:lnTo>
                  <a:pt x="772" y="120"/>
                </a:lnTo>
                <a:lnTo>
                  <a:pt x="796" y="134"/>
                </a:lnTo>
                <a:lnTo>
                  <a:pt x="822" y="150"/>
                </a:lnTo>
                <a:lnTo>
                  <a:pt x="848" y="172"/>
                </a:lnTo>
                <a:lnTo>
                  <a:pt x="848" y="172"/>
                </a:lnTo>
                <a:lnTo>
                  <a:pt x="856" y="176"/>
                </a:lnTo>
                <a:lnTo>
                  <a:pt x="864" y="180"/>
                </a:lnTo>
                <a:lnTo>
                  <a:pt x="874" y="182"/>
                </a:lnTo>
                <a:lnTo>
                  <a:pt x="882" y="184"/>
                </a:lnTo>
                <a:lnTo>
                  <a:pt x="892" y="182"/>
                </a:lnTo>
                <a:lnTo>
                  <a:pt x="900" y="180"/>
                </a:lnTo>
                <a:lnTo>
                  <a:pt x="908" y="176"/>
                </a:lnTo>
                <a:lnTo>
                  <a:pt x="916" y="172"/>
                </a:lnTo>
                <a:lnTo>
                  <a:pt x="916" y="172"/>
                </a:lnTo>
                <a:lnTo>
                  <a:pt x="928" y="162"/>
                </a:lnTo>
                <a:lnTo>
                  <a:pt x="928" y="162"/>
                </a:lnTo>
                <a:lnTo>
                  <a:pt x="934" y="152"/>
                </a:lnTo>
                <a:lnTo>
                  <a:pt x="938" y="142"/>
                </a:lnTo>
                <a:lnTo>
                  <a:pt x="938" y="132"/>
                </a:lnTo>
                <a:lnTo>
                  <a:pt x="938" y="120"/>
                </a:lnTo>
                <a:lnTo>
                  <a:pt x="936" y="110"/>
                </a:lnTo>
                <a:lnTo>
                  <a:pt x="932" y="100"/>
                </a:lnTo>
                <a:lnTo>
                  <a:pt x="926" y="90"/>
                </a:lnTo>
                <a:lnTo>
                  <a:pt x="918" y="82"/>
                </a:lnTo>
                <a:lnTo>
                  <a:pt x="918" y="82"/>
                </a:lnTo>
                <a:lnTo>
                  <a:pt x="894" y="66"/>
                </a:lnTo>
                <a:lnTo>
                  <a:pt x="872" y="50"/>
                </a:lnTo>
                <a:lnTo>
                  <a:pt x="850" y="36"/>
                </a:lnTo>
                <a:lnTo>
                  <a:pt x="828" y="26"/>
                </a:lnTo>
                <a:lnTo>
                  <a:pt x="806" y="16"/>
                </a:lnTo>
                <a:lnTo>
                  <a:pt x="784" y="10"/>
                </a:lnTo>
                <a:lnTo>
                  <a:pt x="762" y="4"/>
                </a:lnTo>
                <a:lnTo>
                  <a:pt x="742" y="2"/>
                </a:lnTo>
                <a:lnTo>
                  <a:pt x="720" y="0"/>
                </a:lnTo>
                <a:lnTo>
                  <a:pt x="700" y="0"/>
                </a:lnTo>
                <a:lnTo>
                  <a:pt x="680" y="0"/>
                </a:lnTo>
                <a:lnTo>
                  <a:pt x="660" y="2"/>
                </a:lnTo>
                <a:lnTo>
                  <a:pt x="624" y="10"/>
                </a:lnTo>
                <a:lnTo>
                  <a:pt x="590" y="22"/>
                </a:lnTo>
                <a:lnTo>
                  <a:pt x="558" y="34"/>
                </a:lnTo>
                <a:lnTo>
                  <a:pt x="528" y="50"/>
                </a:lnTo>
                <a:lnTo>
                  <a:pt x="504" y="64"/>
                </a:lnTo>
                <a:lnTo>
                  <a:pt x="482" y="80"/>
                </a:lnTo>
                <a:lnTo>
                  <a:pt x="452" y="104"/>
                </a:lnTo>
                <a:lnTo>
                  <a:pt x="442" y="112"/>
                </a:lnTo>
                <a:lnTo>
                  <a:pt x="442" y="112"/>
                </a:lnTo>
                <a:lnTo>
                  <a:pt x="408" y="140"/>
                </a:lnTo>
                <a:lnTo>
                  <a:pt x="376" y="162"/>
                </a:lnTo>
                <a:lnTo>
                  <a:pt x="344" y="182"/>
                </a:lnTo>
                <a:lnTo>
                  <a:pt x="316" y="196"/>
                </a:lnTo>
                <a:lnTo>
                  <a:pt x="290" y="208"/>
                </a:lnTo>
                <a:lnTo>
                  <a:pt x="268" y="216"/>
                </a:lnTo>
                <a:lnTo>
                  <a:pt x="254" y="220"/>
                </a:lnTo>
                <a:lnTo>
                  <a:pt x="244" y="220"/>
                </a:lnTo>
                <a:lnTo>
                  <a:pt x="244" y="220"/>
                </a:lnTo>
                <a:lnTo>
                  <a:pt x="226" y="212"/>
                </a:lnTo>
                <a:lnTo>
                  <a:pt x="210" y="204"/>
                </a:lnTo>
                <a:lnTo>
                  <a:pt x="192" y="194"/>
                </a:lnTo>
                <a:lnTo>
                  <a:pt x="170" y="180"/>
                </a:lnTo>
                <a:lnTo>
                  <a:pt x="148" y="160"/>
                </a:lnTo>
                <a:lnTo>
                  <a:pt x="124" y="138"/>
                </a:lnTo>
                <a:lnTo>
                  <a:pt x="100" y="110"/>
                </a:lnTo>
                <a:lnTo>
                  <a:pt x="100" y="110"/>
                </a:lnTo>
                <a:lnTo>
                  <a:pt x="92" y="102"/>
                </a:lnTo>
                <a:lnTo>
                  <a:pt x="82" y="96"/>
                </a:lnTo>
                <a:lnTo>
                  <a:pt x="72" y="92"/>
                </a:lnTo>
                <a:lnTo>
                  <a:pt x="62" y="90"/>
                </a:lnTo>
                <a:lnTo>
                  <a:pt x="50" y="90"/>
                </a:lnTo>
                <a:lnTo>
                  <a:pt x="40" y="92"/>
                </a:lnTo>
                <a:lnTo>
                  <a:pt x="30" y="98"/>
                </a:lnTo>
                <a:lnTo>
                  <a:pt x="20" y="104"/>
                </a:lnTo>
                <a:lnTo>
                  <a:pt x="20" y="104"/>
                </a:lnTo>
                <a:lnTo>
                  <a:pt x="12" y="112"/>
                </a:lnTo>
                <a:lnTo>
                  <a:pt x="8" y="120"/>
                </a:lnTo>
                <a:lnTo>
                  <a:pt x="8" y="120"/>
                </a:lnTo>
                <a:lnTo>
                  <a:pt x="4" y="128"/>
                </a:lnTo>
                <a:lnTo>
                  <a:pt x="2" y="136"/>
                </a:lnTo>
                <a:lnTo>
                  <a:pt x="0" y="148"/>
                </a:lnTo>
                <a:lnTo>
                  <a:pt x="0" y="14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"/>
          </a:p>
        </p:txBody>
      </p:sp>
      <p:sp>
        <p:nvSpPr>
          <p:cNvPr id="59" name="Line 12"/>
          <p:cNvSpPr>
            <a:spLocks noChangeShapeType="1"/>
          </p:cNvSpPr>
          <p:nvPr/>
        </p:nvSpPr>
        <p:spPr bwMode="auto">
          <a:xfrm>
            <a:off x="7788275" y="4283075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"/>
          </a:p>
        </p:txBody>
      </p:sp>
      <p:sp>
        <p:nvSpPr>
          <p:cNvPr id="62" name="Freeform 14"/>
          <p:cNvSpPr>
            <a:spLocks/>
          </p:cNvSpPr>
          <p:nvPr/>
        </p:nvSpPr>
        <p:spPr bwMode="auto">
          <a:xfrm>
            <a:off x="6289675" y="2514600"/>
            <a:ext cx="365125" cy="365125"/>
          </a:xfrm>
          <a:custGeom>
            <a:avLst/>
            <a:gdLst>
              <a:gd name="T0" fmla="*/ 202 w 230"/>
              <a:gd name="T1" fmla="*/ 190 h 230"/>
              <a:gd name="T2" fmla="*/ 202 w 230"/>
              <a:gd name="T3" fmla="*/ 190 h 230"/>
              <a:gd name="T4" fmla="*/ 216 w 230"/>
              <a:gd name="T5" fmla="*/ 170 h 230"/>
              <a:gd name="T6" fmla="*/ 224 w 230"/>
              <a:gd name="T7" fmla="*/ 150 h 230"/>
              <a:gd name="T8" fmla="*/ 228 w 230"/>
              <a:gd name="T9" fmla="*/ 128 h 230"/>
              <a:gd name="T10" fmla="*/ 230 w 230"/>
              <a:gd name="T11" fmla="*/ 106 h 230"/>
              <a:gd name="T12" fmla="*/ 226 w 230"/>
              <a:gd name="T13" fmla="*/ 84 h 230"/>
              <a:gd name="T14" fmla="*/ 218 w 230"/>
              <a:gd name="T15" fmla="*/ 64 h 230"/>
              <a:gd name="T16" fmla="*/ 206 w 230"/>
              <a:gd name="T17" fmla="*/ 44 h 230"/>
              <a:gd name="T18" fmla="*/ 190 w 230"/>
              <a:gd name="T19" fmla="*/ 28 h 230"/>
              <a:gd name="T20" fmla="*/ 190 w 230"/>
              <a:gd name="T21" fmla="*/ 28 h 230"/>
              <a:gd name="T22" fmla="*/ 170 w 230"/>
              <a:gd name="T23" fmla="*/ 14 h 230"/>
              <a:gd name="T24" fmla="*/ 150 w 230"/>
              <a:gd name="T25" fmla="*/ 6 h 230"/>
              <a:gd name="T26" fmla="*/ 128 w 230"/>
              <a:gd name="T27" fmla="*/ 0 h 230"/>
              <a:gd name="T28" fmla="*/ 106 w 230"/>
              <a:gd name="T29" fmla="*/ 0 h 230"/>
              <a:gd name="T30" fmla="*/ 84 w 230"/>
              <a:gd name="T31" fmla="*/ 4 h 230"/>
              <a:gd name="T32" fmla="*/ 64 w 230"/>
              <a:gd name="T33" fmla="*/ 12 h 230"/>
              <a:gd name="T34" fmla="*/ 44 w 230"/>
              <a:gd name="T35" fmla="*/ 24 h 230"/>
              <a:gd name="T36" fmla="*/ 28 w 230"/>
              <a:gd name="T37" fmla="*/ 40 h 230"/>
              <a:gd name="T38" fmla="*/ 28 w 230"/>
              <a:gd name="T39" fmla="*/ 40 h 230"/>
              <a:gd name="T40" fmla="*/ 14 w 230"/>
              <a:gd name="T41" fmla="*/ 58 h 230"/>
              <a:gd name="T42" fmla="*/ 6 w 230"/>
              <a:gd name="T43" fmla="*/ 80 h 230"/>
              <a:gd name="T44" fmla="*/ 0 w 230"/>
              <a:gd name="T45" fmla="*/ 102 h 230"/>
              <a:gd name="T46" fmla="*/ 0 w 230"/>
              <a:gd name="T47" fmla="*/ 124 h 230"/>
              <a:gd name="T48" fmla="*/ 4 w 230"/>
              <a:gd name="T49" fmla="*/ 146 h 230"/>
              <a:gd name="T50" fmla="*/ 12 w 230"/>
              <a:gd name="T51" fmla="*/ 166 h 230"/>
              <a:gd name="T52" fmla="*/ 24 w 230"/>
              <a:gd name="T53" fmla="*/ 184 h 230"/>
              <a:gd name="T54" fmla="*/ 40 w 230"/>
              <a:gd name="T55" fmla="*/ 202 h 230"/>
              <a:gd name="T56" fmla="*/ 40 w 230"/>
              <a:gd name="T57" fmla="*/ 202 h 230"/>
              <a:gd name="T58" fmla="*/ 58 w 230"/>
              <a:gd name="T59" fmla="*/ 216 h 230"/>
              <a:gd name="T60" fmla="*/ 80 w 230"/>
              <a:gd name="T61" fmla="*/ 224 h 230"/>
              <a:gd name="T62" fmla="*/ 102 w 230"/>
              <a:gd name="T63" fmla="*/ 228 h 230"/>
              <a:gd name="T64" fmla="*/ 124 w 230"/>
              <a:gd name="T65" fmla="*/ 230 h 230"/>
              <a:gd name="T66" fmla="*/ 144 w 230"/>
              <a:gd name="T67" fmla="*/ 226 h 230"/>
              <a:gd name="T68" fmla="*/ 166 w 230"/>
              <a:gd name="T69" fmla="*/ 218 h 230"/>
              <a:gd name="T70" fmla="*/ 184 w 230"/>
              <a:gd name="T71" fmla="*/ 206 h 230"/>
              <a:gd name="T72" fmla="*/ 202 w 230"/>
              <a:gd name="T73" fmla="*/ 190 h 230"/>
              <a:gd name="T74" fmla="*/ 202 w 230"/>
              <a:gd name="T75" fmla="*/ 190 h 2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30" h="230">
                <a:moveTo>
                  <a:pt x="202" y="190"/>
                </a:moveTo>
                <a:lnTo>
                  <a:pt x="202" y="190"/>
                </a:lnTo>
                <a:lnTo>
                  <a:pt x="216" y="170"/>
                </a:lnTo>
                <a:lnTo>
                  <a:pt x="224" y="150"/>
                </a:lnTo>
                <a:lnTo>
                  <a:pt x="228" y="128"/>
                </a:lnTo>
                <a:lnTo>
                  <a:pt x="230" y="106"/>
                </a:lnTo>
                <a:lnTo>
                  <a:pt x="226" y="84"/>
                </a:lnTo>
                <a:lnTo>
                  <a:pt x="218" y="64"/>
                </a:lnTo>
                <a:lnTo>
                  <a:pt x="206" y="44"/>
                </a:lnTo>
                <a:lnTo>
                  <a:pt x="190" y="28"/>
                </a:lnTo>
                <a:lnTo>
                  <a:pt x="190" y="28"/>
                </a:lnTo>
                <a:lnTo>
                  <a:pt x="170" y="14"/>
                </a:lnTo>
                <a:lnTo>
                  <a:pt x="150" y="6"/>
                </a:lnTo>
                <a:lnTo>
                  <a:pt x="128" y="0"/>
                </a:lnTo>
                <a:lnTo>
                  <a:pt x="106" y="0"/>
                </a:lnTo>
                <a:lnTo>
                  <a:pt x="84" y="4"/>
                </a:lnTo>
                <a:lnTo>
                  <a:pt x="64" y="12"/>
                </a:lnTo>
                <a:lnTo>
                  <a:pt x="44" y="24"/>
                </a:lnTo>
                <a:lnTo>
                  <a:pt x="28" y="40"/>
                </a:lnTo>
                <a:lnTo>
                  <a:pt x="28" y="40"/>
                </a:lnTo>
                <a:lnTo>
                  <a:pt x="14" y="58"/>
                </a:lnTo>
                <a:lnTo>
                  <a:pt x="6" y="80"/>
                </a:lnTo>
                <a:lnTo>
                  <a:pt x="0" y="102"/>
                </a:lnTo>
                <a:lnTo>
                  <a:pt x="0" y="124"/>
                </a:lnTo>
                <a:lnTo>
                  <a:pt x="4" y="146"/>
                </a:lnTo>
                <a:lnTo>
                  <a:pt x="12" y="166"/>
                </a:lnTo>
                <a:lnTo>
                  <a:pt x="24" y="184"/>
                </a:lnTo>
                <a:lnTo>
                  <a:pt x="40" y="202"/>
                </a:lnTo>
                <a:lnTo>
                  <a:pt x="40" y="202"/>
                </a:lnTo>
                <a:lnTo>
                  <a:pt x="58" y="216"/>
                </a:lnTo>
                <a:lnTo>
                  <a:pt x="80" y="224"/>
                </a:lnTo>
                <a:lnTo>
                  <a:pt x="102" y="228"/>
                </a:lnTo>
                <a:lnTo>
                  <a:pt x="124" y="230"/>
                </a:lnTo>
                <a:lnTo>
                  <a:pt x="144" y="226"/>
                </a:lnTo>
                <a:lnTo>
                  <a:pt x="166" y="218"/>
                </a:lnTo>
                <a:lnTo>
                  <a:pt x="184" y="206"/>
                </a:lnTo>
                <a:lnTo>
                  <a:pt x="202" y="190"/>
                </a:lnTo>
                <a:lnTo>
                  <a:pt x="202" y="19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"/>
          </a:p>
        </p:txBody>
      </p:sp>
      <p:sp>
        <p:nvSpPr>
          <p:cNvPr id="63" name="Line 15"/>
          <p:cNvSpPr>
            <a:spLocks noChangeShapeType="1"/>
          </p:cNvSpPr>
          <p:nvPr/>
        </p:nvSpPr>
        <p:spPr bwMode="auto">
          <a:xfrm>
            <a:off x="6610350" y="2816225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"/>
          </a:p>
        </p:txBody>
      </p:sp>
      <p:sp>
        <p:nvSpPr>
          <p:cNvPr id="1038" name="Freeform 26"/>
          <p:cNvSpPr>
            <a:spLocks/>
          </p:cNvSpPr>
          <p:nvPr/>
        </p:nvSpPr>
        <p:spPr bwMode="auto">
          <a:xfrm>
            <a:off x="2570269" y="4344429"/>
            <a:ext cx="184623" cy="228772"/>
          </a:xfrm>
          <a:custGeom>
            <a:avLst/>
            <a:gdLst>
              <a:gd name="T0" fmla="*/ 14 w 276"/>
              <a:gd name="T1" fmla="*/ 222 h 342"/>
              <a:gd name="T2" fmla="*/ 14 w 276"/>
              <a:gd name="T3" fmla="*/ 222 h 342"/>
              <a:gd name="T4" fmla="*/ 8 w 276"/>
              <a:gd name="T5" fmla="*/ 236 h 342"/>
              <a:gd name="T6" fmla="*/ 2 w 276"/>
              <a:gd name="T7" fmla="*/ 250 h 342"/>
              <a:gd name="T8" fmla="*/ 0 w 276"/>
              <a:gd name="T9" fmla="*/ 264 h 342"/>
              <a:gd name="T10" fmla="*/ 0 w 276"/>
              <a:gd name="T11" fmla="*/ 278 h 342"/>
              <a:gd name="T12" fmla="*/ 4 w 276"/>
              <a:gd name="T13" fmla="*/ 292 h 342"/>
              <a:gd name="T14" fmla="*/ 10 w 276"/>
              <a:gd name="T15" fmla="*/ 304 h 342"/>
              <a:gd name="T16" fmla="*/ 20 w 276"/>
              <a:gd name="T17" fmla="*/ 316 h 342"/>
              <a:gd name="T18" fmla="*/ 32 w 276"/>
              <a:gd name="T19" fmla="*/ 328 h 342"/>
              <a:gd name="T20" fmla="*/ 32 w 276"/>
              <a:gd name="T21" fmla="*/ 328 h 342"/>
              <a:gd name="T22" fmla="*/ 46 w 276"/>
              <a:gd name="T23" fmla="*/ 334 h 342"/>
              <a:gd name="T24" fmla="*/ 60 w 276"/>
              <a:gd name="T25" fmla="*/ 340 h 342"/>
              <a:gd name="T26" fmla="*/ 76 w 276"/>
              <a:gd name="T27" fmla="*/ 342 h 342"/>
              <a:gd name="T28" fmla="*/ 92 w 276"/>
              <a:gd name="T29" fmla="*/ 342 h 342"/>
              <a:gd name="T30" fmla="*/ 108 w 276"/>
              <a:gd name="T31" fmla="*/ 338 h 342"/>
              <a:gd name="T32" fmla="*/ 124 w 276"/>
              <a:gd name="T33" fmla="*/ 332 h 342"/>
              <a:gd name="T34" fmla="*/ 136 w 276"/>
              <a:gd name="T35" fmla="*/ 324 h 342"/>
              <a:gd name="T36" fmla="*/ 146 w 276"/>
              <a:gd name="T37" fmla="*/ 312 h 342"/>
              <a:gd name="T38" fmla="*/ 146 w 276"/>
              <a:gd name="T39" fmla="*/ 312 h 342"/>
              <a:gd name="T40" fmla="*/ 164 w 276"/>
              <a:gd name="T41" fmla="*/ 284 h 342"/>
              <a:gd name="T42" fmla="*/ 186 w 276"/>
              <a:gd name="T43" fmla="*/ 260 h 342"/>
              <a:gd name="T44" fmla="*/ 208 w 276"/>
              <a:gd name="T45" fmla="*/ 238 h 342"/>
              <a:gd name="T46" fmla="*/ 228 w 276"/>
              <a:gd name="T47" fmla="*/ 220 h 342"/>
              <a:gd name="T48" fmla="*/ 262 w 276"/>
              <a:gd name="T49" fmla="*/ 192 h 342"/>
              <a:gd name="T50" fmla="*/ 276 w 276"/>
              <a:gd name="T51" fmla="*/ 182 h 342"/>
              <a:gd name="T52" fmla="*/ 276 w 276"/>
              <a:gd name="T53" fmla="*/ 182 h 342"/>
              <a:gd name="T54" fmla="*/ 272 w 276"/>
              <a:gd name="T55" fmla="*/ 170 h 342"/>
              <a:gd name="T56" fmla="*/ 260 w 276"/>
              <a:gd name="T57" fmla="*/ 136 h 342"/>
              <a:gd name="T58" fmla="*/ 252 w 276"/>
              <a:gd name="T59" fmla="*/ 110 h 342"/>
              <a:gd name="T60" fmla="*/ 244 w 276"/>
              <a:gd name="T61" fmla="*/ 78 h 342"/>
              <a:gd name="T62" fmla="*/ 238 w 276"/>
              <a:gd name="T63" fmla="*/ 42 h 342"/>
              <a:gd name="T64" fmla="*/ 230 w 276"/>
              <a:gd name="T65" fmla="*/ 0 h 342"/>
              <a:gd name="T66" fmla="*/ 230 w 276"/>
              <a:gd name="T67" fmla="*/ 0 h 342"/>
              <a:gd name="T68" fmla="*/ 204 w 276"/>
              <a:gd name="T69" fmla="*/ 24 h 342"/>
              <a:gd name="T70" fmla="*/ 142 w 276"/>
              <a:gd name="T71" fmla="*/ 80 h 342"/>
              <a:gd name="T72" fmla="*/ 106 w 276"/>
              <a:gd name="T73" fmla="*/ 114 h 342"/>
              <a:gd name="T74" fmla="*/ 70 w 276"/>
              <a:gd name="T75" fmla="*/ 152 h 342"/>
              <a:gd name="T76" fmla="*/ 38 w 276"/>
              <a:gd name="T77" fmla="*/ 188 h 342"/>
              <a:gd name="T78" fmla="*/ 26 w 276"/>
              <a:gd name="T79" fmla="*/ 206 h 342"/>
              <a:gd name="T80" fmla="*/ 14 w 276"/>
              <a:gd name="T81" fmla="*/ 222 h 342"/>
              <a:gd name="T82" fmla="*/ 14 w 276"/>
              <a:gd name="T83" fmla="*/ 222 h 3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76" h="342">
                <a:moveTo>
                  <a:pt x="14" y="222"/>
                </a:moveTo>
                <a:lnTo>
                  <a:pt x="14" y="222"/>
                </a:lnTo>
                <a:lnTo>
                  <a:pt x="8" y="236"/>
                </a:lnTo>
                <a:lnTo>
                  <a:pt x="2" y="250"/>
                </a:lnTo>
                <a:lnTo>
                  <a:pt x="0" y="264"/>
                </a:lnTo>
                <a:lnTo>
                  <a:pt x="0" y="278"/>
                </a:lnTo>
                <a:lnTo>
                  <a:pt x="4" y="292"/>
                </a:lnTo>
                <a:lnTo>
                  <a:pt x="10" y="304"/>
                </a:lnTo>
                <a:lnTo>
                  <a:pt x="20" y="316"/>
                </a:lnTo>
                <a:lnTo>
                  <a:pt x="32" y="328"/>
                </a:lnTo>
                <a:lnTo>
                  <a:pt x="32" y="328"/>
                </a:lnTo>
                <a:lnTo>
                  <a:pt x="46" y="334"/>
                </a:lnTo>
                <a:lnTo>
                  <a:pt x="60" y="340"/>
                </a:lnTo>
                <a:lnTo>
                  <a:pt x="76" y="342"/>
                </a:lnTo>
                <a:lnTo>
                  <a:pt x="92" y="342"/>
                </a:lnTo>
                <a:lnTo>
                  <a:pt x="108" y="338"/>
                </a:lnTo>
                <a:lnTo>
                  <a:pt x="124" y="332"/>
                </a:lnTo>
                <a:lnTo>
                  <a:pt x="136" y="324"/>
                </a:lnTo>
                <a:lnTo>
                  <a:pt x="146" y="312"/>
                </a:lnTo>
                <a:lnTo>
                  <a:pt x="146" y="312"/>
                </a:lnTo>
                <a:lnTo>
                  <a:pt x="164" y="284"/>
                </a:lnTo>
                <a:lnTo>
                  <a:pt x="186" y="260"/>
                </a:lnTo>
                <a:lnTo>
                  <a:pt x="208" y="238"/>
                </a:lnTo>
                <a:lnTo>
                  <a:pt x="228" y="220"/>
                </a:lnTo>
                <a:lnTo>
                  <a:pt x="262" y="192"/>
                </a:lnTo>
                <a:lnTo>
                  <a:pt x="276" y="182"/>
                </a:lnTo>
                <a:lnTo>
                  <a:pt x="276" y="182"/>
                </a:lnTo>
                <a:lnTo>
                  <a:pt x="272" y="170"/>
                </a:lnTo>
                <a:lnTo>
                  <a:pt x="260" y="136"/>
                </a:lnTo>
                <a:lnTo>
                  <a:pt x="252" y="110"/>
                </a:lnTo>
                <a:lnTo>
                  <a:pt x="244" y="78"/>
                </a:lnTo>
                <a:lnTo>
                  <a:pt x="238" y="42"/>
                </a:lnTo>
                <a:lnTo>
                  <a:pt x="230" y="0"/>
                </a:lnTo>
                <a:lnTo>
                  <a:pt x="230" y="0"/>
                </a:lnTo>
                <a:lnTo>
                  <a:pt x="204" y="24"/>
                </a:lnTo>
                <a:lnTo>
                  <a:pt x="142" y="80"/>
                </a:lnTo>
                <a:lnTo>
                  <a:pt x="106" y="114"/>
                </a:lnTo>
                <a:lnTo>
                  <a:pt x="70" y="152"/>
                </a:lnTo>
                <a:lnTo>
                  <a:pt x="38" y="188"/>
                </a:lnTo>
                <a:lnTo>
                  <a:pt x="26" y="206"/>
                </a:lnTo>
                <a:lnTo>
                  <a:pt x="14" y="222"/>
                </a:lnTo>
                <a:lnTo>
                  <a:pt x="14" y="22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"/>
          </a:p>
        </p:txBody>
      </p:sp>
      <p:sp>
        <p:nvSpPr>
          <p:cNvPr id="1039" name="Line 27"/>
          <p:cNvSpPr>
            <a:spLocks noChangeShapeType="1"/>
          </p:cNvSpPr>
          <p:nvPr/>
        </p:nvSpPr>
        <p:spPr bwMode="auto">
          <a:xfrm>
            <a:off x="2579634" y="4492930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"/>
          </a:p>
        </p:txBody>
      </p:sp>
      <p:sp>
        <p:nvSpPr>
          <p:cNvPr id="1041" name="Freeform 29"/>
          <p:cNvSpPr>
            <a:spLocks/>
          </p:cNvSpPr>
          <p:nvPr/>
        </p:nvSpPr>
        <p:spPr bwMode="auto">
          <a:xfrm>
            <a:off x="2562242" y="3909629"/>
            <a:ext cx="478949" cy="702369"/>
          </a:xfrm>
          <a:custGeom>
            <a:avLst/>
            <a:gdLst>
              <a:gd name="T0" fmla="*/ 690 w 716"/>
              <a:gd name="T1" fmla="*/ 232 h 1050"/>
              <a:gd name="T2" fmla="*/ 580 w 716"/>
              <a:gd name="T3" fmla="*/ 148 h 1050"/>
              <a:gd name="T4" fmla="*/ 502 w 716"/>
              <a:gd name="T5" fmla="*/ 96 h 1050"/>
              <a:gd name="T6" fmla="*/ 422 w 716"/>
              <a:gd name="T7" fmla="*/ 48 h 1050"/>
              <a:gd name="T8" fmla="*/ 380 w 716"/>
              <a:gd name="T9" fmla="*/ 26 h 1050"/>
              <a:gd name="T10" fmla="*/ 340 w 716"/>
              <a:gd name="T11" fmla="*/ 6 h 1050"/>
              <a:gd name="T12" fmla="*/ 326 w 716"/>
              <a:gd name="T13" fmla="*/ 2 h 1050"/>
              <a:gd name="T14" fmla="*/ 312 w 716"/>
              <a:gd name="T15" fmla="*/ 0 h 1050"/>
              <a:gd name="T16" fmla="*/ 266 w 716"/>
              <a:gd name="T17" fmla="*/ 4 h 1050"/>
              <a:gd name="T18" fmla="*/ 252 w 716"/>
              <a:gd name="T19" fmla="*/ 8 h 1050"/>
              <a:gd name="T20" fmla="*/ 230 w 716"/>
              <a:gd name="T21" fmla="*/ 18 h 1050"/>
              <a:gd name="T22" fmla="*/ 210 w 716"/>
              <a:gd name="T23" fmla="*/ 34 h 1050"/>
              <a:gd name="T24" fmla="*/ 196 w 716"/>
              <a:gd name="T25" fmla="*/ 50 h 1050"/>
              <a:gd name="T26" fmla="*/ 190 w 716"/>
              <a:gd name="T27" fmla="*/ 60 h 1050"/>
              <a:gd name="T28" fmla="*/ 94 w 716"/>
              <a:gd name="T29" fmla="*/ 178 h 1050"/>
              <a:gd name="T30" fmla="*/ 12 w 716"/>
              <a:gd name="T31" fmla="*/ 302 h 1050"/>
              <a:gd name="T32" fmla="*/ 4 w 716"/>
              <a:gd name="T33" fmla="*/ 318 h 1050"/>
              <a:gd name="T34" fmla="*/ 0 w 716"/>
              <a:gd name="T35" fmla="*/ 348 h 1050"/>
              <a:gd name="T36" fmla="*/ 10 w 716"/>
              <a:gd name="T37" fmla="*/ 374 h 1050"/>
              <a:gd name="T38" fmla="*/ 30 w 716"/>
              <a:gd name="T39" fmla="*/ 396 h 1050"/>
              <a:gd name="T40" fmla="*/ 56 w 716"/>
              <a:gd name="T41" fmla="*/ 410 h 1050"/>
              <a:gd name="T42" fmla="*/ 86 w 716"/>
              <a:gd name="T43" fmla="*/ 416 h 1050"/>
              <a:gd name="T44" fmla="*/ 116 w 716"/>
              <a:gd name="T45" fmla="*/ 410 h 1050"/>
              <a:gd name="T46" fmla="*/ 142 w 716"/>
              <a:gd name="T47" fmla="*/ 392 h 1050"/>
              <a:gd name="T48" fmla="*/ 152 w 716"/>
              <a:gd name="T49" fmla="*/ 378 h 1050"/>
              <a:gd name="T50" fmla="*/ 202 w 716"/>
              <a:gd name="T51" fmla="*/ 300 h 1050"/>
              <a:gd name="T52" fmla="*/ 246 w 716"/>
              <a:gd name="T53" fmla="*/ 580 h 1050"/>
              <a:gd name="T54" fmla="*/ 256 w 716"/>
              <a:gd name="T55" fmla="*/ 606 h 1050"/>
              <a:gd name="T56" fmla="*/ 272 w 716"/>
              <a:gd name="T57" fmla="*/ 628 h 1050"/>
              <a:gd name="T58" fmla="*/ 282 w 716"/>
              <a:gd name="T59" fmla="*/ 676 h 1050"/>
              <a:gd name="T60" fmla="*/ 304 w 716"/>
              <a:gd name="T61" fmla="*/ 776 h 1050"/>
              <a:gd name="T62" fmla="*/ 336 w 716"/>
              <a:gd name="T63" fmla="*/ 872 h 1050"/>
              <a:gd name="T64" fmla="*/ 374 w 716"/>
              <a:gd name="T65" fmla="*/ 964 h 1050"/>
              <a:gd name="T66" fmla="*/ 396 w 716"/>
              <a:gd name="T67" fmla="*/ 1010 h 1050"/>
              <a:gd name="T68" fmla="*/ 418 w 716"/>
              <a:gd name="T69" fmla="*/ 1036 h 1050"/>
              <a:gd name="T70" fmla="*/ 444 w 716"/>
              <a:gd name="T71" fmla="*/ 1048 h 1050"/>
              <a:gd name="T72" fmla="*/ 474 w 716"/>
              <a:gd name="T73" fmla="*/ 1048 h 1050"/>
              <a:gd name="T74" fmla="*/ 502 w 716"/>
              <a:gd name="T75" fmla="*/ 1038 h 1050"/>
              <a:gd name="T76" fmla="*/ 524 w 716"/>
              <a:gd name="T77" fmla="*/ 1020 h 1050"/>
              <a:gd name="T78" fmla="*/ 542 w 716"/>
              <a:gd name="T79" fmla="*/ 996 h 1050"/>
              <a:gd name="T80" fmla="*/ 546 w 716"/>
              <a:gd name="T81" fmla="*/ 966 h 1050"/>
              <a:gd name="T82" fmla="*/ 538 w 716"/>
              <a:gd name="T83" fmla="*/ 934 h 1050"/>
              <a:gd name="T84" fmla="*/ 520 w 716"/>
              <a:gd name="T85" fmla="*/ 900 h 1050"/>
              <a:gd name="T86" fmla="*/ 492 w 716"/>
              <a:gd name="T87" fmla="*/ 830 h 1050"/>
              <a:gd name="T88" fmla="*/ 468 w 716"/>
              <a:gd name="T89" fmla="*/ 756 h 1050"/>
              <a:gd name="T90" fmla="*/ 448 w 716"/>
              <a:gd name="T91" fmla="*/ 682 h 1050"/>
              <a:gd name="T92" fmla="*/ 440 w 716"/>
              <a:gd name="T93" fmla="*/ 644 h 1050"/>
              <a:gd name="T94" fmla="*/ 466 w 716"/>
              <a:gd name="T95" fmla="*/ 620 h 1050"/>
              <a:gd name="T96" fmla="*/ 484 w 716"/>
              <a:gd name="T97" fmla="*/ 590 h 1050"/>
              <a:gd name="T98" fmla="*/ 492 w 716"/>
              <a:gd name="T99" fmla="*/ 556 h 1050"/>
              <a:gd name="T100" fmla="*/ 490 w 716"/>
              <a:gd name="T101" fmla="*/ 518 h 1050"/>
              <a:gd name="T102" fmla="*/ 446 w 716"/>
              <a:gd name="T103" fmla="*/ 242 h 1050"/>
              <a:gd name="T104" fmla="*/ 512 w 716"/>
              <a:gd name="T105" fmla="*/ 290 h 1050"/>
              <a:gd name="T106" fmla="*/ 574 w 716"/>
              <a:gd name="T107" fmla="*/ 338 h 1050"/>
              <a:gd name="T108" fmla="*/ 606 w 716"/>
              <a:gd name="T109" fmla="*/ 356 h 1050"/>
              <a:gd name="T110" fmla="*/ 638 w 716"/>
              <a:gd name="T111" fmla="*/ 358 h 1050"/>
              <a:gd name="T112" fmla="*/ 666 w 716"/>
              <a:gd name="T113" fmla="*/ 350 h 1050"/>
              <a:gd name="T114" fmla="*/ 692 w 716"/>
              <a:gd name="T115" fmla="*/ 334 h 1050"/>
              <a:gd name="T116" fmla="*/ 710 w 716"/>
              <a:gd name="T117" fmla="*/ 312 h 1050"/>
              <a:gd name="T118" fmla="*/ 716 w 716"/>
              <a:gd name="T119" fmla="*/ 286 h 1050"/>
              <a:gd name="T120" fmla="*/ 712 w 716"/>
              <a:gd name="T121" fmla="*/ 258 h 1050"/>
              <a:gd name="T122" fmla="*/ 690 w 716"/>
              <a:gd name="T123" fmla="*/ 232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716" h="1050">
                <a:moveTo>
                  <a:pt x="690" y="232"/>
                </a:moveTo>
                <a:lnTo>
                  <a:pt x="690" y="232"/>
                </a:lnTo>
                <a:lnTo>
                  <a:pt x="618" y="174"/>
                </a:lnTo>
                <a:lnTo>
                  <a:pt x="580" y="148"/>
                </a:lnTo>
                <a:lnTo>
                  <a:pt x="542" y="120"/>
                </a:lnTo>
                <a:lnTo>
                  <a:pt x="502" y="96"/>
                </a:lnTo>
                <a:lnTo>
                  <a:pt x="462" y="70"/>
                </a:lnTo>
                <a:lnTo>
                  <a:pt x="422" y="48"/>
                </a:lnTo>
                <a:lnTo>
                  <a:pt x="380" y="26"/>
                </a:lnTo>
                <a:lnTo>
                  <a:pt x="380" y="26"/>
                </a:lnTo>
                <a:lnTo>
                  <a:pt x="360" y="14"/>
                </a:lnTo>
                <a:lnTo>
                  <a:pt x="340" y="6"/>
                </a:lnTo>
                <a:lnTo>
                  <a:pt x="340" y="6"/>
                </a:lnTo>
                <a:lnTo>
                  <a:pt x="326" y="2"/>
                </a:lnTo>
                <a:lnTo>
                  <a:pt x="312" y="0"/>
                </a:lnTo>
                <a:lnTo>
                  <a:pt x="312" y="0"/>
                </a:lnTo>
                <a:lnTo>
                  <a:pt x="288" y="0"/>
                </a:lnTo>
                <a:lnTo>
                  <a:pt x="266" y="4"/>
                </a:lnTo>
                <a:lnTo>
                  <a:pt x="266" y="4"/>
                </a:lnTo>
                <a:lnTo>
                  <a:pt x="252" y="8"/>
                </a:lnTo>
                <a:lnTo>
                  <a:pt x="240" y="12"/>
                </a:lnTo>
                <a:lnTo>
                  <a:pt x="230" y="18"/>
                </a:lnTo>
                <a:lnTo>
                  <a:pt x="220" y="26"/>
                </a:lnTo>
                <a:lnTo>
                  <a:pt x="210" y="34"/>
                </a:lnTo>
                <a:lnTo>
                  <a:pt x="202" y="42"/>
                </a:lnTo>
                <a:lnTo>
                  <a:pt x="196" y="50"/>
                </a:lnTo>
                <a:lnTo>
                  <a:pt x="190" y="60"/>
                </a:lnTo>
                <a:lnTo>
                  <a:pt x="190" y="60"/>
                </a:lnTo>
                <a:lnTo>
                  <a:pt x="140" y="118"/>
                </a:lnTo>
                <a:lnTo>
                  <a:pt x="94" y="178"/>
                </a:lnTo>
                <a:lnTo>
                  <a:pt x="52" y="238"/>
                </a:lnTo>
                <a:lnTo>
                  <a:pt x="12" y="302"/>
                </a:lnTo>
                <a:lnTo>
                  <a:pt x="12" y="302"/>
                </a:lnTo>
                <a:lnTo>
                  <a:pt x="4" y="318"/>
                </a:lnTo>
                <a:lnTo>
                  <a:pt x="0" y="334"/>
                </a:lnTo>
                <a:lnTo>
                  <a:pt x="0" y="348"/>
                </a:lnTo>
                <a:lnTo>
                  <a:pt x="4" y="362"/>
                </a:lnTo>
                <a:lnTo>
                  <a:pt x="10" y="374"/>
                </a:lnTo>
                <a:lnTo>
                  <a:pt x="20" y="386"/>
                </a:lnTo>
                <a:lnTo>
                  <a:pt x="30" y="396"/>
                </a:lnTo>
                <a:lnTo>
                  <a:pt x="44" y="404"/>
                </a:lnTo>
                <a:lnTo>
                  <a:pt x="56" y="410"/>
                </a:lnTo>
                <a:lnTo>
                  <a:pt x="72" y="414"/>
                </a:lnTo>
                <a:lnTo>
                  <a:pt x="86" y="416"/>
                </a:lnTo>
                <a:lnTo>
                  <a:pt x="102" y="414"/>
                </a:lnTo>
                <a:lnTo>
                  <a:pt x="116" y="410"/>
                </a:lnTo>
                <a:lnTo>
                  <a:pt x="130" y="404"/>
                </a:lnTo>
                <a:lnTo>
                  <a:pt x="142" y="392"/>
                </a:lnTo>
                <a:lnTo>
                  <a:pt x="152" y="378"/>
                </a:lnTo>
                <a:lnTo>
                  <a:pt x="152" y="378"/>
                </a:lnTo>
                <a:lnTo>
                  <a:pt x="202" y="300"/>
                </a:lnTo>
                <a:lnTo>
                  <a:pt x="202" y="300"/>
                </a:lnTo>
                <a:lnTo>
                  <a:pt x="246" y="580"/>
                </a:lnTo>
                <a:lnTo>
                  <a:pt x="246" y="580"/>
                </a:lnTo>
                <a:lnTo>
                  <a:pt x="250" y="592"/>
                </a:lnTo>
                <a:lnTo>
                  <a:pt x="256" y="606"/>
                </a:lnTo>
                <a:lnTo>
                  <a:pt x="264" y="616"/>
                </a:lnTo>
                <a:lnTo>
                  <a:pt x="272" y="628"/>
                </a:lnTo>
                <a:lnTo>
                  <a:pt x="272" y="628"/>
                </a:lnTo>
                <a:lnTo>
                  <a:pt x="282" y="676"/>
                </a:lnTo>
                <a:lnTo>
                  <a:pt x="292" y="726"/>
                </a:lnTo>
                <a:lnTo>
                  <a:pt x="304" y="776"/>
                </a:lnTo>
                <a:lnTo>
                  <a:pt x="320" y="824"/>
                </a:lnTo>
                <a:lnTo>
                  <a:pt x="336" y="872"/>
                </a:lnTo>
                <a:lnTo>
                  <a:pt x="354" y="918"/>
                </a:lnTo>
                <a:lnTo>
                  <a:pt x="374" y="964"/>
                </a:lnTo>
                <a:lnTo>
                  <a:pt x="396" y="1010"/>
                </a:lnTo>
                <a:lnTo>
                  <a:pt x="396" y="1010"/>
                </a:lnTo>
                <a:lnTo>
                  <a:pt x="406" y="1026"/>
                </a:lnTo>
                <a:lnTo>
                  <a:pt x="418" y="1036"/>
                </a:lnTo>
                <a:lnTo>
                  <a:pt x="430" y="1044"/>
                </a:lnTo>
                <a:lnTo>
                  <a:pt x="444" y="1048"/>
                </a:lnTo>
                <a:lnTo>
                  <a:pt x="458" y="1050"/>
                </a:lnTo>
                <a:lnTo>
                  <a:pt x="474" y="1048"/>
                </a:lnTo>
                <a:lnTo>
                  <a:pt x="488" y="1044"/>
                </a:lnTo>
                <a:lnTo>
                  <a:pt x="502" y="1038"/>
                </a:lnTo>
                <a:lnTo>
                  <a:pt x="514" y="1030"/>
                </a:lnTo>
                <a:lnTo>
                  <a:pt x="524" y="1020"/>
                </a:lnTo>
                <a:lnTo>
                  <a:pt x="534" y="1008"/>
                </a:lnTo>
                <a:lnTo>
                  <a:pt x="542" y="996"/>
                </a:lnTo>
                <a:lnTo>
                  <a:pt x="546" y="982"/>
                </a:lnTo>
                <a:lnTo>
                  <a:pt x="546" y="966"/>
                </a:lnTo>
                <a:lnTo>
                  <a:pt x="544" y="950"/>
                </a:lnTo>
                <a:lnTo>
                  <a:pt x="538" y="934"/>
                </a:lnTo>
                <a:lnTo>
                  <a:pt x="538" y="934"/>
                </a:lnTo>
                <a:lnTo>
                  <a:pt x="520" y="900"/>
                </a:lnTo>
                <a:lnTo>
                  <a:pt x="506" y="866"/>
                </a:lnTo>
                <a:lnTo>
                  <a:pt x="492" y="830"/>
                </a:lnTo>
                <a:lnTo>
                  <a:pt x="478" y="794"/>
                </a:lnTo>
                <a:lnTo>
                  <a:pt x="468" y="756"/>
                </a:lnTo>
                <a:lnTo>
                  <a:pt x="456" y="720"/>
                </a:lnTo>
                <a:lnTo>
                  <a:pt x="448" y="682"/>
                </a:lnTo>
                <a:lnTo>
                  <a:pt x="440" y="644"/>
                </a:lnTo>
                <a:lnTo>
                  <a:pt x="440" y="644"/>
                </a:lnTo>
                <a:lnTo>
                  <a:pt x="454" y="634"/>
                </a:lnTo>
                <a:lnTo>
                  <a:pt x="466" y="620"/>
                </a:lnTo>
                <a:lnTo>
                  <a:pt x="476" y="606"/>
                </a:lnTo>
                <a:lnTo>
                  <a:pt x="484" y="590"/>
                </a:lnTo>
                <a:lnTo>
                  <a:pt x="488" y="574"/>
                </a:lnTo>
                <a:lnTo>
                  <a:pt x="492" y="556"/>
                </a:lnTo>
                <a:lnTo>
                  <a:pt x="492" y="538"/>
                </a:lnTo>
                <a:lnTo>
                  <a:pt x="490" y="518"/>
                </a:lnTo>
                <a:lnTo>
                  <a:pt x="490" y="518"/>
                </a:lnTo>
                <a:lnTo>
                  <a:pt x="446" y="242"/>
                </a:lnTo>
                <a:lnTo>
                  <a:pt x="446" y="242"/>
                </a:lnTo>
                <a:lnTo>
                  <a:pt x="512" y="290"/>
                </a:lnTo>
                <a:lnTo>
                  <a:pt x="574" y="338"/>
                </a:lnTo>
                <a:lnTo>
                  <a:pt x="574" y="338"/>
                </a:lnTo>
                <a:lnTo>
                  <a:pt x="590" y="350"/>
                </a:lnTo>
                <a:lnTo>
                  <a:pt x="606" y="356"/>
                </a:lnTo>
                <a:lnTo>
                  <a:pt x="622" y="358"/>
                </a:lnTo>
                <a:lnTo>
                  <a:pt x="638" y="358"/>
                </a:lnTo>
                <a:lnTo>
                  <a:pt x="652" y="356"/>
                </a:lnTo>
                <a:lnTo>
                  <a:pt x="666" y="350"/>
                </a:lnTo>
                <a:lnTo>
                  <a:pt x="680" y="344"/>
                </a:lnTo>
                <a:lnTo>
                  <a:pt x="692" y="334"/>
                </a:lnTo>
                <a:lnTo>
                  <a:pt x="702" y="324"/>
                </a:lnTo>
                <a:lnTo>
                  <a:pt x="710" y="312"/>
                </a:lnTo>
                <a:lnTo>
                  <a:pt x="714" y="298"/>
                </a:lnTo>
                <a:lnTo>
                  <a:pt x="716" y="286"/>
                </a:lnTo>
                <a:lnTo>
                  <a:pt x="716" y="272"/>
                </a:lnTo>
                <a:lnTo>
                  <a:pt x="712" y="258"/>
                </a:lnTo>
                <a:lnTo>
                  <a:pt x="702" y="244"/>
                </a:lnTo>
                <a:lnTo>
                  <a:pt x="690" y="232"/>
                </a:lnTo>
                <a:lnTo>
                  <a:pt x="690" y="23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"/>
          </a:p>
        </p:txBody>
      </p:sp>
      <p:sp>
        <p:nvSpPr>
          <p:cNvPr id="1042" name="Line 30"/>
          <p:cNvSpPr>
            <a:spLocks noChangeShapeType="1"/>
          </p:cNvSpPr>
          <p:nvPr/>
        </p:nvSpPr>
        <p:spPr bwMode="auto">
          <a:xfrm>
            <a:off x="3023799" y="4064819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"/>
          </a:p>
        </p:txBody>
      </p:sp>
      <p:sp>
        <p:nvSpPr>
          <p:cNvPr id="1044" name="Freeform 32"/>
          <p:cNvSpPr>
            <a:spLocks/>
          </p:cNvSpPr>
          <p:nvPr/>
        </p:nvSpPr>
        <p:spPr bwMode="auto">
          <a:xfrm>
            <a:off x="2642513" y="3726344"/>
            <a:ext cx="156528" cy="152514"/>
          </a:xfrm>
          <a:custGeom>
            <a:avLst/>
            <a:gdLst>
              <a:gd name="T0" fmla="*/ 232 w 234"/>
              <a:gd name="T1" fmla="*/ 92 h 228"/>
              <a:gd name="T2" fmla="*/ 232 w 234"/>
              <a:gd name="T3" fmla="*/ 92 h 228"/>
              <a:gd name="T4" fmla="*/ 234 w 234"/>
              <a:gd name="T5" fmla="*/ 104 h 228"/>
              <a:gd name="T6" fmla="*/ 234 w 234"/>
              <a:gd name="T7" fmla="*/ 116 h 228"/>
              <a:gd name="T8" fmla="*/ 232 w 234"/>
              <a:gd name="T9" fmla="*/ 138 h 228"/>
              <a:gd name="T10" fmla="*/ 224 w 234"/>
              <a:gd name="T11" fmla="*/ 158 h 228"/>
              <a:gd name="T12" fmla="*/ 214 w 234"/>
              <a:gd name="T13" fmla="*/ 178 h 228"/>
              <a:gd name="T14" fmla="*/ 198 w 234"/>
              <a:gd name="T15" fmla="*/ 194 h 228"/>
              <a:gd name="T16" fmla="*/ 180 w 234"/>
              <a:gd name="T17" fmla="*/ 208 h 228"/>
              <a:gd name="T18" fmla="*/ 160 w 234"/>
              <a:gd name="T19" fmla="*/ 218 h 228"/>
              <a:gd name="T20" fmla="*/ 138 w 234"/>
              <a:gd name="T21" fmla="*/ 226 h 228"/>
              <a:gd name="T22" fmla="*/ 138 w 234"/>
              <a:gd name="T23" fmla="*/ 226 h 228"/>
              <a:gd name="T24" fmla="*/ 114 w 234"/>
              <a:gd name="T25" fmla="*/ 228 h 228"/>
              <a:gd name="T26" fmla="*/ 92 w 234"/>
              <a:gd name="T27" fmla="*/ 226 h 228"/>
              <a:gd name="T28" fmla="*/ 70 w 234"/>
              <a:gd name="T29" fmla="*/ 218 h 228"/>
              <a:gd name="T30" fmla="*/ 50 w 234"/>
              <a:gd name="T31" fmla="*/ 208 h 228"/>
              <a:gd name="T32" fmla="*/ 34 w 234"/>
              <a:gd name="T33" fmla="*/ 194 h 228"/>
              <a:gd name="T34" fmla="*/ 20 w 234"/>
              <a:gd name="T35" fmla="*/ 178 h 228"/>
              <a:gd name="T36" fmla="*/ 8 w 234"/>
              <a:gd name="T37" fmla="*/ 158 h 228"/>
              <a:gd name="T38" fmla="*/ 4 w 234"/>
              <a:gd name="T39" fmla="*/ 146 h 228"/>
              <a:gd name="T40" fmla="*/ 2 w 234"/>
              <a:gd name="T41" fmla="*/ 136 h 228"/>
              <a:gd name="T42" fmla="*/ 2 w 234"/>
              <a:gd name="T43" fmla="*/ 136 h 228"/>
              <a:gd name="T44" fmla="*/ 0 w 234"/>
              <a:gd name="T45" fmla="*/ 124 h 228"/>
              <a:gd name="T46" fmla="*/ 0 w 234"/>
              <a:gd name="T47" fmla="*/ 112 h 228"/>
              <a:gd name="T48" fmla="*/ 4 w 234"/>
              <a:gd name="T49" fmla="*/ 90 h 228"/>
              <a:gd name="T50" fmla="*/ 10 w 234"/>
              <a:gd name="T51" fmla="*/ 70 h 228"/>
              <a:gd name="T52" fmla="*/ 22 w 234"/>
              <a:gd name="T53" fmla="*/ 50 h 228"/>
              <a:gd name="T54" fmla="*/ 36 w 234"/>
              <a:gd name="T55" fmla="*/ 34 h 228"/>
              <a:gd name="T56" fmla="*/ 54 w 234"/>
              <a:gd name="T57" fmla="*/ 20 h 228"/>
              <a:gd name="T58" fmla="*/ 74 w 234"/>
              <a:gd name="T59" fmla="*/ 10 h 228"/>
              <a:gd name="T60" fmla="*/ 96 w 234"/>
              <a:gd name="T61" fmla="*/ 2 h 228"/>
              <a:gd name="T62" fmla="*/ 96 w 234"/>
              <a:gd name="T63" fmla="*/ 2 h 228"/>
              <a:gd name="T64" fmla="*/ 120 w 234"/>
              <a:gd name="T65" fmla="*/ 0 h 228"/>
              <a:gd name="T66" fmla="*/ 144 w 234"/>
              <a:gd name="T67" fmla="*/ 4 h 228"/>
              <a:gd name="T68" fmla="*/ 164 w 234"/>
              <a:gd name="T69" fmla="*/ 10 h 228"/>
              <a:gd name="T70" fmla="*/ 184 w 234"/>
              <a:gd name="T71" fmla="*/ 20 h 228"/>
              <a:gd name="T72" fmla="*/ 202 w 234"/>
              <a:gd name="T73" fmla="*/ 34 h 228"/>
              <a:gd name="T74" fmla="*/ 216 w 234"/>
              <a:gd name="T75" fmla="*/ 50 h 228"/>
              <a:gd name="T76" fmla="*/ 226 w 234"/>
              <a:gd name="T77" fmla="*/ 70 h 228"/>
              <a:gd name="T78" fmla="*/ 230 w 234"/>
              <a:gd name="T79" fmla="*/ 82 h 228"/>
              <a:gd name="T80" fmla="*/ 232 w 234"/>
              <a:gd name="T81" fmla="*/ 92 h 228"/>
              <a:gd name="T82" fmla="*/ 232 w 234"/>
              <a:gd name="T83" fmla="*/ 92 h 2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34" h="228">
                <a:moveTo>
                  <a:pt x="232" y="92"/>
                </a:moveTo>
                <a:lnTo>
                  <a:pt x="232" y="92"/>
                </a:lnTo>
                <a:lnTo>
                  <a:pt x="234" y="104"/>
                </a:lnTo>
                <a:lnTo>
                  <a:pt x="234" y="116"/>
                </a:lnTo>
                <a:lnTo>
                  <a:pt x="232" y="138"/>
                </a:lnTo>
                <a:lnTo>
                  <a:pt x="224" y="158"/>
                </a:lnTo>
                <a:lnTo>
                  <a:pt x="214" y="178"/>
                </a:lnTo>
                <a:lnTo>
                  <a:pt x="198" y="194"/>
                </a:lnTo>
                <a:lnTo>
                  <a:pt x="180" y="208"/>
                </a:lnTo>
                <a:lnTo>
                  <a:pt x="160" y="218"/>
                </a:lnTo>
                <a:lnTo>
                  <a:pt x="138" y="226"/>
                </a:lnTo>
                <a:lnTo>
                  <a:pt x="138" y="226"/>
                </a:lnTo>
                <a:lnTo>
                  <a:pt x="114" y="228"/>
                </a:lnTo>
                <a:lnTo>
                  <a:pt x="92" y="226"/>
                </a:lnTo>
                <a:lnTo>
                  <a:pt x="70" y="218"/>
                </a:lnTo>
                <a:lnTo>
                  <a:pt x="50" y="208"/>
                </a:lnTo>
                <a:lnTo>
                  <a:pt x="34" y="194"/>
                </a:lnTo>
                <a:lnTo>
                  <a:pt x="20" y="178"/>
                </a:lnTo>
                <a:lnTo>
                  <a:pt x="8" y="158"/>
                </a:lnTo>
                <a:lnTo>
                  <a:pt x="4" y="146"/>
                </a:lnTo>
                <a:lnTo>
                  <a:pt x="2" y="136"/>
                </a:lnTo>
                <a:lnTo>
                  <a:pt x="2" y="136"/>
                </a:lnTo>
                <a:lnTo>
                  <a:pt x="0" y="124"/>
                </a:lnTo>
                <a:lnTo>
                  <a:pt x="0" y="112"/>
                </a:lnTo>
                <a:lnTo>
                  <a:pt x="4" y="90"/>
                </a:lnTo>
                <a:lnTo>
                  <a:pt x="10" y="70"/>
                </a:lnTo>
                <a:lnTo>
                  <a:pt x="22" y="50"/>
                </a:lnTo>
                <a:lnTo>
                  <a:pt x="36" y="34"/>
                </a:lnTo>
                <a:lnTo>
                  <a:pt x="54" y="20"/>
                </a:lnTo>
                <a:lnTo>
                  <a:pt x="74" y="10"/>
                </a:lnTo>
                <a:lnTo>
                  <a:pt x="96" y="2"/>
                </a:lnTo>
                <a:lnTo>
                  <a:pt x="96" y="2"/>
                </a:lnTo>
                <a:lnTo>
                  <a:pt x="120" y="0"/>
                </a:lnTo>
                <a:lnTo>
                  <a:pt x="144" y="4"/>
                </a:lnTo>
                <a:lnTo>
                  <a:pt x="164" y="10"/>
                </a:lnTo>
                <a:lnTo>
                  <a:pt x="184" y="20"/>
                </a:lnTo>
                <a:lnTo>
                  <a:pt x="202" y="34"/>
                </a:lnTo>
                <a:lnTo>
                  <a:pt x="216" y="50"/>
                </a:lnTo>
                <a:lnTo>
                  <a:pt x="226" y="70"/>
                </a:lnTo>
                <a:lnTo>
                  <a:pt x="230" y="82"/>
                </a:lnTo>
                <a:lnTo>
                  <a:pt x="232" y="92"/>
                </a:lnTo>
                <a:lnTo>
                  <a:pt x="232" y="9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"/>
          </a:p>
        </p:txBody>
      </p:sp>
      <p:sp>
        <p:nvSpPr>
          <p:cNvPr id="1045" name="Line 33"/>
          <p:cNvSpPr>
            <a:spLocks noChangeShapeType="1"/>
          </p:cNvSpPr>
          <p:nvPr/>
        </p:nvSpPr>
        <p:spPr bwMode="auto">
          <a:xfrm>
            <a:off x="2797703" y="3787885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"/>
          </a:p>
        </p:txBody>
      </p:sp>
      <p:sp>
        <p:nvSpPr>
          <p:cNvPr id="1047" name="Freeform 35"/>
          <p:cNvSpPr>
            <a:spLocks/>
          </p:cNvSpPr>
          <p:nvPr/>
        </p:nvSpPr>
        <p:spPr bwMode="auto">
          <a:xfrm>
            <a:off x="3474653" y="3914980"/>
            <a:ext cx="826789" cy="694342"/>
          </a:xfrm>
          <a:custGeom>
            <a:avLst/>
            <a:gdLst>
              <a:gd name="T0" fmla="*/ 4 w 1236"/>
              <a:gd name="T1" fmla="*/ 166 h 1038"/>
              <a:gd name="T2" fmla="*/ 46 w 1236"/>
              <a:gd name="T3" fmla="*/ 220 h 1038"/>
              <a:gd name="T4" fmla="*/ 164 w 1236"/>
              <a:gd name="T5" fmla="*/ 308 h 1038"/>
              <a:gd name="T6" fmla="*/ 216 w 1236"/>
              <a:gd name="T7" fmla="*/ 328 h 1038"/>
              <a:gd name="T8" fmla="*/ 308 w 1236"/>
              <a:gd name="T9" fmla="*/ 320 h 1038"/>
              <a:gd name="T10" fmla="*/ 420 w 1236"/>
              <a:gd name="T11" fmla="*/ 266 h 1038"/>
              <a:gd name="T12" fmla="*/ 532 w 1236"/>
              <a:gd name="T13" fmla="*/ 492 h 1038"/>
              <a:gd name="T14" fmla="*/ 410 w 1236"/>
              <a:gd name="T15" fmla="*/ 626 h 1038"/>
              <a:gd name="T16" fmla="*/ 360 w 1236"/>
              <a:gd name="T17" fmla="*/ 706 h 1038"/>
              <a:gd name="T18" fmla="*/ 364 w 1236"/>
              <a:gd name="T19" fmla="*/ 740 h 1038"/>
              <a:gd name="T20" fmla="*/ 454 w 1236"/>
              <a:gd name="T21" fmla="*/ 864 h 1038"/>
              <a:gd name="T22" fmla="*/ 586 w 1236"/>
              <a:gd name="T23" fmla="*/ 998 h 1038"/>
              <a:gd name="T24" fmla="*/ 626 w 1236"/>
              <a:gd name="T25" fmla="*/ 1008 h 1038"/>
              <a:gd name="T26" fmla="*/ 678 w 1236"/>
              <a:gd name="T27" fmla="*/ 986 h 1038"/>
              <a:gd name="T28" fmla="*/ 696 w 1236"/>
              <a:gd name="T29" fmla="*/ 948 h 1038"/>
              <a:gd name="T30" fmla="*/ 684 w 1236"/>
              <a:gd name="T31" fmla="*/ 896 h 1038"/>
              <a:gd name="T32" fmla="*/ 622 w 1236"/>
              <a:gd name="T33" fmla="*/ 826 h 1038"/>
              <a:gd name="T34" fmla="*/ 522 w 1236"/>
              <a:gd name="T35" fmla="*/ 700 h 1038"/>
              <a:gd name="T36" fmla="*/ 674 w 1236"/>
              <a:gd name="T37" fmla="*/ 552 h 1038"/>
              <a:gd name="T38" fmla="*/ 690 w 1236"/>
              <a:gd name="T39" fmla="*/ 548 h 1038"/>
              <a:gd name="T40" fmla="*/ 1074 w 1236"/>
              <a:gd name="T41" fmla="*/ 978 h 1038"/>
              <a:gd name="T42" fmla="*/ 1128 w 1236"/>
              <a:gd name="T43" fmla="*/ 1030 h 1038"/>
              <a:gd name="T44" fmla="*/ 1174 w 1236"/>
              <a:gd name="T45" fmla="*/ 1038 h 1038"/>
              <a:gd name="T46" fmla="*/ 1216 w 1236"/>
              <a:gd name="T47" fmla="*/ 1016 h 1038"/>
              <a:gd name="T48" fmla="*/ 1234 w 1236"/>
              <a:gd name="T49" fmla="*/ 978 h 1038"/>
              <a:gd name="T50" fmla="*/ 1222 w 1236"/>
              <a:gd name="T51" fmla="*/ 924 h 1038"/>
              <a:gd name="T52" fmla="*/ 1170 w 1236"/>
              <a:gd name="T53" fmla="*/ 870 h 1038"/>
              <a:gd name="T54" fmla="*/ 652 w 1236"/>
              <a:gd name="T55" fmla="*/ 114 h 1038"/>
              <a:gd name="T56" fmla="*/ 726 w 1236"/>
              <a:gd name="T57" fmla="*/ 104 h 1038"/>
              <a:gd name="T58" fmla="*/ 822 w 1236"/>
              <a:gd name="T59" fmla="*/ 150 h 1038"/>
              <a:gd name="T60" fmla="*/ 864 w 1236"/>
              <a:gd name="T61" fmla="*/ 180 h 1038"/>
              <a:gd name="T62" fmla="*/ 900 w 1236"/>
              <a:gd name="T63" fmla="*/ 180 h 1038"/>
              <a:gd name="T64" fmla="*/ 928 w 1236"/>
              <a:gd name="T65" fmla="*/ 162 h 1038"/>
              <a:gd name="T66" fmla="*/ 938 w 1236"/>
              <a:gd name="T67" fmla="*/ 132 h 1038"/>
              <a:gd name="T68" fmla="*/ 926 w 1236"/>
              <a:gd name="T69" fmla="*/ 90 h 1038"/>
              <a:gd name="T70" fmla="*/ 872 w 1236"/>
              <a:gd name="T71" fmla="*/ 50 h 1038"/>
              <a:gd name="T72" fmla="*/ 784 w 1236"/>
              <a:gd name="T73" fmla="*/ 10 h 1038"/>
              <a:gd name="T74" fmla="*/ 700 w 1236"/>
              <a:gd name="T75" fmla="*/ 0 h 1038"/>
              <a:gd name="T76" fmla="*/ 590 w 1236"/>
              <a:gd name="T77" fmla="*/ 22 h 1038"/>
              <a:gd name="T78" fmla="*/ 482 w 1236"/>
              <a:gd name="T79" fmla="*/ 80 h 1038"/>
              <a:gd name="T80" fmla="*/ 408 w 1236"/>
              <a:gd name="T81" fmla="*/ 140 h 1038"/>
              <a:gd name="T82" fmla="*/ 290 w 1236"/>
              <a:gd name="T83" fmla="*/ 208 h 1038"/>
              <a:gd name="T84" fmla="*/ 244 w 1236"/>
              <a:gd name="T85" fmla="*/ 220 h 1038"/>
              <a:gd name="T86" fmla="*/ 170 w 1236"/>
              <a:gd name="T87" fmla="*/ 180 h 1038"/>
              <a:gd name="T88" fmla="*/ 100 w 1236"/>
              <a:gd name="T89" fmla="*/ 110 h 1038"/>
              <a:gd name="T90" fmla="*/ 62 w 1236"/>
              <a:gd name="T91" fmla="*/ 90 h 1038"/>
              <a:gd name="T92" fmla="*/ 20 w 1236"/>
              <a:gd name="T93" fmla="*/ 104 h 1038"/>
              <a:gd name="T94" fmla="*/ 8 w 1236"/>
              <a:gd name="T95" fmla="*/ 120 h 1038"/>
              <a:gd name="T96" fmla="*/ 0 w 1236"/>
              <a:gd name="T97" fmla="*/ 148 h 10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236" h="1038">
                <a:moveTo>
                  <a:pt x="0" y="148"/>
                </a:moveTo>
                <a:lnTo>
                  <a:pt x="0" y="148"/>
                </a:lnTo>
                <a:lnTo>
                  <a:pt x="2" y="158"/>
                </a:lnTo>
                <a:lnTo>
                  <a:pt x="4" y="166"/>
                </a:lnTo>
                <a:lnTo>
                  <a:pt x="8" y="174"/>
                </a:lnTo>
                <a:lnTo>
                  <a:pt x="14" y="182"/>
                </a:lnTo>
                <a:lnTo>
                  <a:pt x="14" y="182"/>
                </a:lnTo>
                <a:lnTo>
                  <a:pt x="46" y="220"/>
                </a:lnTo>
                <a:lnTo>
                  <a:pt x="80" y="250"/>
                </a:lnTo>
                <a:lnTo>
                  <a:pt x="110" y="274"/>
                </a:lnTo>
                <a:lnTo>
                  <a:pt x="138" y="292"/>
                </a:lnTo>
                <a:lnTo>
                  <a:pt x="164" y="308"/>
                </a:lnTo>
                <a:lnTo>
                  <a:pt x="186" y="318"/>
                </a:lnTo>
                <a:lnTo>
                  <a:pt x="204" y="324"/>
                </a:lnTo>
                <a:lnTo>
                  <a:pt x="216" y="328"/>
                </a:lnTo>
                <a:lnTo>
                  <a:pt x="216" y="328"/>
                </a:lnTo>
                <a:lnTo>
                  <a:pt x="236" y="332"/>
                </a:lnTo>
                <a:lnTo>
                  <a:pt x="258" y="332"/>
                </a:lnTo>
                <a:lnTo>
                  <a:pt x="282" y="328"/>
                </a:lnTo>
                <a:lnTo>
                  <a:pt x="308" y="320"/>
                </a:lnTo>
                <a:lnTo>
                  <a:pt x="336" y="310"/>
                </a:lnTo>
                <a:lnTo>
                  <a:pt x="364" y="298"/>
                </a:lnTo>
                <a:lnTo>
                  <a:pt x="392" y="282"/>
                </a:lnTo>
                <a:lnTo>
                  <a:pt x="420" y="266"/>
                </a:lnTo>
                <a:lnTo>
                  <a:pt x="420" y="266"/>
                </a:lnTo>
                <a:lnTo>
                  <a:pt x="422" y="268"/>
                </a:lnTo>
                <a:lnTo>
                  <a:pt x="532" y="492"/>
                </a:lnTo>
                <a:lnTo>
                  <a:pt x="532" y="492"/>
                </a:lnTo>
                <a:lnTo>
                  <a:pt x="504" y="520"/>
                </a:lnTo>
                <a:lnTo>
                  <a:pt x="476" y="550"/>
                </a:lnTo>
                <a:lnTo>
                  <a:pt x="444" y="586"/>
                </a:lnTo>
                <a:lnTo>
                  <a:pt x="410" y="626"/>
                </a:lnTo>
                <a:lnTo>
                  <a:pt x="384" y="662"/>
                </a:lnTo>
                <a:lnTo>
                  <a:pt x="372" y="678"/>
                </a:lnTo>
                <a:lnTo>
                  <a:pt x="364" y="694"/>
                </a:lnTo>
                <a:lnTo>
                  <a:pt x="360" y="706"/>
                </a:lnTo>
                <a:lnTo>
                  <a:pt x="360" y="718"/>
                </a:lnTo>
                <a:lnTo>
                  <a:pt x="360" y="718"/>
                </a:lnTo>
                <a:lnTo>
                  <a:pt x="360" y="726"/>
                </a:lnTo>
                <a:lnTo>
                  <a:pt x="364" y="740"/>
                </a:lnTo>
                <a:lnTo>
                  <a:pt x="374" y="760"/>
                </a:lnTo>
                <a:lnTo>
                  <a:pt x="390" y="786"/>
                </a:lnTo>
                <a:lnTo>
                  <a:pt x="416" y="820"/>
                </a:lnTo>
                <a:lnTo>
                  <a:pt x="454" y="864"/>
                </a:lnTo>
                <a:lnTo>
                  <a:pt x="506" y="920"/>
                </a:lnTo>
                <a:lnTo>
                  <a:pt x="574" y="988"/>
                </a:lnTo>
                <a:lnTo>
                  <a:pt x="574" y="988"/>
                </a:lnTo>
                <a:lnTo>
                  <a:pt x="586" y="998"/>
                </a:lnTo>
                <a:lnTo>
                  <a:pt x="598" y="1004"/>
                </a:lnTo>
                <a:lnTo>
                  <a:pt x="612" y="1008"/>
                </a:lnTo>
                <a:lnTo>
                  <a:pt x="626" y="1008"/>
                </a:lnTo>
                <a:lnTo>
                  <a:pt x="626" y="1008"/>
                </a:lnTo>
                <a:lnTo>
                  <a:pt x="640" y="1008"/>
                </a:lnTo>
                <a:lnTo>
                  <a:pt x="652" y="1004"/>
                </a:lnTo>
                <a:lnTo>
                  <a:pt x="666" y="996"/>
                </a:lnTo>
                <a:lnTo>
                  <a:pt x="678" y="986"/>
                </a:lnTo>
                <a:lnTo>
                  <a:pt x="678" y="986"/>
                </a:lnTo>
                <a:lnTo>
                  <a:pt x="686" y="976"/>
                </a:lnTo>
                <a:lnTo>
                  <a:pt x="692" y="962"/>
                </a:lnTo>
                <a:lnTo>
                  <a:pt x="696" y="948"/>
                </a:lnTo>
                <a:lnTo>
                  <a:pt x="698" y="934"/>
                </a:lnTo>
                <a:lnTo>
                  <a:pt x="696" y="922"/>
                </a:lnTo>
                <a:lnTo>
                  <a:pt x="692" y="908"/>
                </a:lnTo>
                <a:lnTo>
                  <a:pt x="684" y="896"/>
                </a:lnTo>
                <a:lnTo>
                  <a:pt x="676" y="884"/>
                </a:lnTo>
                <a:lnTo>
                  <a:pt x="676" y="884"/>
                </a:lnTo>
                <a:lnTo>
                  <a:pt x="648" y="856"/>
                </a:lnTo>
                <a:lnTo>
                  <a:pt x="622" y="826"/>
                </a:lnTo>
                <a:lnTo>
                  <a:pt x="572" y="766"/>
                </a:lnTo>
                <a:lnTo>
                  <a:pt x="536" y="720"/>
                </a:lnTo>
                <a:lnTo>
                  <a:pt x="522" y="700"/>
                </a:lnTo>
                <a:lnTo>
                  <a:pt x="522" y="700"/>
                </a:lnTo>
                <a:lnTo>
                  <a:pt x="578" y="648"/>
                </a:lnTo>
                <a:lnTo>
                  <a:pt x="628" y="600"/>
                </a:lnTo>
                <a:lnTo>
                  <a:pt x="674" y="552"/>
                </a:lnTo>
                <a:lnTo>
                  <a:pt x="674" y="552"/>
                </a:lnTo>
                <a:lnTo>
                  <a:pt x="682" y="546"/>
                </a:lnTo>
                <a:lnTo>
                  <a:pt x="686" y="546"/>
                </a:lnTo>
                <a:lnTo>
                  <a:pt x="690" y="548"/>
                </a:lnTo>
                <a:lnTo>
                  <a:pt x="690" y="548"/>
                </a:lnTo>
                <a:lnTo>
                  <a:pt x="750" y="618"/>
                </a:lnTo>
                <a:lnTo>
                  <a:pt x="878" y="762"/>
                </a:lnTo>
                <a:lnTo>
                  <a:pt x="1016" y="918"/>
                </a:lnTo>
                <a:lnTo>
                  <a:pt x="1074" y="978"/>
                </a:lnTo>
                <a:lnTo>
                  <a:pt x="1112" y="1018"/>
                </a:lnTo>
                <a:lnTo>
                  <a:pt x="1112" y="1018"/>
                </a:lnTo>
                <a:lnTo>
                  <a:pt x="1128" y="1030"/>
                </a:lnTo>
                <a:lnTo>
                  <a:pt x="1128" y="1030"/>
                </a:lnTo>
                <a:lnTo>
                  <a:pt x="1138" y="1034"/>
                </a:lnTo>
                <a:lnTo>
                  <a:pt x="1150" y="1038"/>
                </a:lnTo>
                <a:lnTo>
                  <a:pt x="1162" y="1038"/>
                </a:lnTo>
                <a:lnTo>
                  <a:pt x="1174" y="1038"/>
                </a:lnTo>
                <a:lnTo>
                  <a:pt x="1184" y="1036"/>
                </a:lnTo>
                <a:lnTo>
                  <a:pt x="1196" y="1030"/>
                </a:lnTo>
                <a:lnTo>
                  <a:pt x="1206" y="1024"/>
                </a:lnTo>
                <a:lnTo>
                  <a:pt x="1216" y="1016"/>
                </a:lnTo>
                <a:lnTo>
                  <a:pt x="1216" y="1016"/>
                </a:lnTo>
                <a:lnTo>
                  <a:pt x="1224" y="1004"/>
                </a:lnTo>
                <a:lnTo>
                  <a:pt x="1230" y="992"/>
                </a:lnTo>
                <a:lnTo>
                  <a:pt x="1234" y="978"/>
                </a:lnTo>
                <a:lnTo>
                  <a:pt x="1236" y="964"/>
                </a:lnTo>
                <a:lnTo>
                  <a:pt x="1234" y="950"/>
                </a:lnTo>
                <a:lnTo>
                  <a:pt x="1230" y="936"/>
                </a:lnTo>
                <a:lnTo>
                  <a:pt x="1222" y="924"/>
                </a:lnTo>
                <a:lnTo>
                  <a:pt x="1212" y="914"/>
                </a:lnTo>
                <a:lnTo>
                  <a:pt x="1212" y="914"/>
                </a:lnTo>
                <a:lnTo>
                  <a:pt x="1212" y="914"/>
                </a:lnTo>
                <a:lnTo>
                  <a:pt x="1170" y="870"/>
                </a:lnTo>
                <a:lnTo>
                  <a:pt x="1110" y="806"/>
                </a:lnTo>
                <a:lnTo>
                  <a:pt x="966" y="646"/>
                </a:lnTo>
                <a:lnTo>
                  <a:pt x="784" y="440"/>
                </a:lnTo>
                <a:lnTo>
                  <a:pt x="652" y="114"/>
                </a:lnTo>
                <a:lnTo>
                  <a:pt x="652" y="114"/>
                </a:lnTo>
                <a:lnTo>
                  <a:pt x="678" y="106"/>
                </a:lnTo>
                <a:lnTo>
                  <a:pt x="704" y="102"/>
                </a:lnTo>
                <a:lnTo>
                  <a:pt x="726" y="104"/>
                </a:lnTo>
                <a:lnTo>
                  <a:pt x="750" y="110"/>
                </a:lnTo>
                <a:lnTo>
                  <a:pt x="772" y="120"/>
                </a:lnTo>
                <a:lnTo>
                  <a:pt x="796" y="134"/>
                </a:lnTo>
                <a:lnTo>
                  <a:pt x="822" y="150"/>
                </a:lnTo>
                <a:lnTo>
                  <a:pt x="848" y="172"/>
                </a:lnTo>
                <a:lnTo>
                  <a:pt x="848" y="172"/>
                </a:lnTo>
                <a:lnTo>
                  <a:pt x="856" y="176"/>
                </a:lnTo>
                <a:lnTo>
                  <a:pt x="864" y="180"/>
                </a:lnTo>
                <a:lnTo>
                  <a:pt x="874" y="182"/>
                </a:lnTo>
                <a:lnTo>
                  <a:pt x="882" y="184"/>
                </a:lnTo>
                <a:lnTo>
                  <a:pt x="892" y="182"/>
                </a:lnTo>
                <a:lnTo>
                  <a:pt x="900" y="180"/>
                </a:lnTo>
                <a:lnTo>
                  <a:pt x="908" y="176"/>
                </a:lnTo>
                <a:lnTo>
                  <a:pt x="916" y="172"/>
                </a:lnTo>
                <a:lnTo>
                  <a:pt x="916" y="172"/>
                </a:lnTo>
                <a:lnTo>
                  <a:pt x="928" y="162"/>
                </a:lnTo>
                <a:lnTo>
                  <a:pt x="928" y="162"/>
                </a:lnTo>
                <a:lnTo>
                  <a:pt x="934" y="152"/>
                </a:lnTo>
                <a:lnTo>
                  <a:pt x="938" y="142"/>
                </a:lnTo>
                <a:lnTo>
                  <a:pt x="938" y="132"/>
                </a:lnTo>
                <a:lnTo>
                  <a:pt x="938" y="120"/>
                </a:lnTo>
                <a:lnTo>
                  <a:pt x="936" y="110"/>
                </a:lnTo>
                <a:lnTo>
                  <a:pt x="932" y="100"/>
                </a:lnTo>
                <a:lnTo>
                  <a:pt x="926" y="90"/>
                </a:lnTo>
                <a:lnTo>
                  <a:pt x="918" y="82"/>
                </a:lnTo>
                <a:lnTo>
                  <a:pt x="918" y="82"/>
                </a:lnTo>
                <a:lnTo>
                  <a:pt x="894" y="66"/>
                </a:lnTo>
                <a:lnTo>
                  <a:pt x="872" y="50"/>
                </a:lnTo>
                <a:lnTo>
                  <a:pt x="850" y="36"/>
                </a:lnTo>
                <a:lnTo>
                  <a:pt x="828" y="26"/>
                </a:lnTo>
                <a:lnTo>
                  <a:pt x="806" y="16"/>
                </a:lnTo>
                <a:lnTo>
                  <a:pt x="784" y="10"/>
                </a:lnTo>
                <a:lnTo>
                  <a:pt x="762" y="4"/>
                </a:lnTo>
                <a:lnTo>
                  <a:pt x="742" y="2"/>
                </a:lnTo>
                <a:lnTo>
                  <a:pt x="720" y="0"/>
                </a:lnTo>
                <a:lnTo>
                  <a:pt x="700" y="0"/>
                </a:lnTo>
                <a:lnTo>
                  <a:pt x="680" y="0"/>
                </a:lnTo>
                <a:lnTo>
                  <a:pt x="660" y="2"/>
                </a:lnTo>
                <a:lnTo>
                  <a:pt x="624" y="10"/>
                </a:lnTo>
                <a:lnTo>
                  <a:pt x="590" y="22"/>
                </a:lnTo>
                <a:lnTo>
                  <a:pt x="558" y="34"/>
                </a:lnTo>
                <a:lnTo>
                  <a:pt x="528" y="50"/>
                </a:lnTo>
                <a:lnTo>
                  <a:pt x="504" y="64"/>
                </a:lnTo>
                <a:lnTo>
                  <a:pt x="482" y="80"/>
                </a:lnTo>
                <a:lnTo>
                  <a:pt x="452" y="104"/>
                </a:lnTo>
                <a:lnTo>
                  <a:pt x="442" y="112"/>
                </a:lnTo>
                <a:lnTo>
                  <a:pt x="442" y="112"/>
                </a:lnTo>
                <a:lnTo>
                  <a:pt x="408" y="140"/>
                </a:lnTo>
                <a:lnTo>
                  <a:pt x="376" y="162"/>
                </a:lnTo>
                <a:lnTo>
                  <a:pt x="344" y="182"/>
                </a:lnTo>
                <a:lnTo>
                  <a:pt x="316" y="196"/>
                </a:lnTo>
                <a:lnTo>
                  <a:pt x="290" y="208"/>
                </a:lnTo>
                <a:lnTo>
                  <a:pt x="268" y="216"/>
                </a:lnTo>
                <a:lnTo>
                  <a:pt x="254" y="220"/>
                </a:lnTo>
                <a:lnTo>
                  <a:pt x="244" y="220"/>
                </a:lnTo>
                <a:lnTo>
                  <a:pt x="244" y="220"/>
                </a:lnTo>
                <a:lnTo>
                  <a:pt x="226" y="212"/>
                </a:lnTo>
                <a:lnTo>
                  <a:pt x="210" y="204"/>
                </a:lnTo>
                <a:lnTo>
                  <a:pt x="192" y="194"/>
                </a:lnTo>
                <a:lnTo>
                  <a:pt x="170" y="180"/>
                </a:lnTo>
                <a:lnTo>
                  <a:pt x="148" y="160"/>
                </a:lnTo>
                <a:lnTo>
                  <a:pt x="124" y="138"/>
                </a:lnTo>
                <a:lnTo>
                  <a:pt x="100" y="110"/>
                </a:lnTo>
                <a:lnTo>
                  <a:pt x="100" y="110"/>
                </a:lnTo>
                <a:lnTo>
                  <a:pt x="92" y="102"/>
                </a:lnTo>
                <a:lnTo>
                  <a:pt x="82" y="96"/>
                </a:lnTo>
                <a:lnTo>
                  <a:pt x="72" y="92"/>
                </a:lnTo>
                <a:lnTo>
                  <a:pt x="62" y="90"/>
                </a:lnTo>
                <a:lnTo>
                  <a:pt x="50" y="90"/>
                </a:lnTo>
                <a:lnTo>
                  <a:pt x="40" y="92"/>
                </a:lnTo>
                <a:lnTo>
                  <a:pt x="30" y="98"/>
                </a:lnTo>
                <a:lnTo>
                  <a:pt x="20" y="104"/>
                </a:lnTo>
                <a:lnTo>
                  <a:pt x="20" y="104"/>
                </a:lnTo>
                <a:lnTo>
                  <a:pt x="12" y="112"/>
                </a:lnTo>
                <a:lnTo>
                  <a:pt x="8" y="120"/>
                </a:lnTo>
                <a:lnTo>
                  <a:pt x="8" y="120"/>
                </a:lnTo>
                <a:lnTo>
                  <a:pt x="4" y="128"/>
                </a:lnTo>
                <a:lnTo>
                  <a:pt x="2" y="136"/>
                </a:lnTo>
                <a:lnTo>
                  <a:pt x="0" y="148"/>
                </a:lnTo>
                <a:lnTo>
                  <a:pt x="0" y="14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"/>
          </a:p>
        </p:txBody>
      </p:sp>
      <p:sp>
        <p:nvSpPr>
          <p:cNvPr id="1048" name="Line 36"/>
          <p:cNvSpPr>
            <a:spLocks noChangeShapeType="1"/>
          </p:cNvSpPr>
          <p:nvPr/>
        </p:nvSpPr>
        <p:spPr bwMode="auto">
          <a:xfrm>
            <a:off x="4285388" y="4526376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"/>
          </a:p>
        </p:txBody>
      </p:sp>
      <p:sp>
        <p:nvSpPr>
          <p:cNvPr id="1050" name="Freeform 38"/>
          <p:cNvSpPr>
            <a:spLocks/>
          </p:cNvSpPr>
          <p:nvPr/>
        </p:nvSpPr>
        <p:spPr bwMode="auto">
          <a:xfrm>
            <a:off x="3653925" y="3781196"/>
            <a:ext cx="153852" cy="153852"/>
          </a:xfrm>
          <a:custGeom>
            <a:avLst/>
            <a:gdLst>
              <a:gd name="T0" fmla="*/ 202 w 230"/>
              <a:gd name="T1" fmla="*/ 190 h 230"/>
              <a:gd name="T2" fmla="*/ 202 w 230"/>
              <a:gd name="T3" fmla="*/ 190 h 230"/>
              <a:gd name="T4" fmla="*/ 216 w 230"/>
              <a:gd name="T5" fmla="*/ 170 h 230"/>
              <a:gd name="T6" fmla="*/ 224 w 230"/>
              <a:gd name="T7" fmla="*/ 150 h 230"/>
              <a:gd name="T8" fmla="*/ 228 w 230"/>
              <a:gd name="T9" fmla="*/ 128 h 230"/>
              <a:gd name="T10" fmla="*/ 230 w 230"/>
              <a:gd name="T11" fmla="*/ 106 h 230"/>
              <a:gd name="T12" fmla="*/ 226 w 230"/>
              <a:gd name="T13" fmla="*/ 84 h 230"/>
              <a:gd name="T14" fmla="*/ 218 w 230"/>
              <a:gd name="T15" fmla="*/ 64 h 230"/>
              <a:gd name="T16" fmla="*/ 206 w 230"/>
              <a:gd name="T17" fmla="*/ 44 h 230"/>
              <a:gd name="T18" fmla="*/ 190 w 230"/>
              <a:gd name="T19" fmla="*/ 28 h 230"/>
              <a:gd name="T20" fmla="*/ 190 w 230"/>
              <a:gd name="T21" fmla="*/ 28 h 230"/>
              <a:gd name="T22" fmla="*/ 170 w 230"/>
              <a:gd name="T23" fmla="*/ 14 h 230"/>
              <a:gd name="T24" fmla="*/ 150 w 230"/>
              <a:gd name="T25" fmla="*/ 6 h 230"/>
              <a:gd name="T26" fmla="*/ 128 w 230"/>
              <a:gd name="T27" fmla="*/ 0 h 230"/>
              <a:gd name="T28" fmla="*/ 106 w 230"/>
              <a:gd name="T29" fmla="*/ 0 h 230"/>
              <a:gd name="T30" fmla="*/ 84 w 230"/>
              <a:gd name="T31" fmla="*/ 4 h 230"/>
              <a:gd name="T32" fmla="*/ 64 w 230"/>
              <a:gd name="T33" fmla="*/ 12 h 230"/>
              <a:gd name="T34" fmla="*/ 44 w 230"/>
              <a:gd name="T35" fmla="*/ 24 h 230"/>
              <a:gd name="T36" fmla="*/ 28 w 230"/>
              <a:gd name="T37" fmla="*/ 40 h 230"/>
              <a:gd name="T38" fmla="*/ 28 w 230"/>
              <a:gd name="T39" fmla="*/ 40 h 230"/>
              <a:gd name="T40" fmla="*/ 14 w 230"/>
              <a:gd name="T41" fmla="*/ 58 h 230"/>
              <a:gd name="T42" fmla="*/ 6 w 230"/>
              <a:gd name="T43" fmla="*/ 80 h 230"/>
              <a:gd name="T44" fmla="*/ 0 w 230"/>
              <a:gd name="T45" fmla="*/ 102 h 230"/>
              <a:gd name="T46" fmla="*/ 0 w 230"/>
              <a:gd name="T47" fmla="*/ 124 h 230"/>
              <a:gd name="T48" fmla="*/ 4 w 230"/>
              <a:gd name="T49" fmla="*/ 146 h 230"/>
              <a:gd name="T50" fmla="*/ 12 w 230"/>
              <a:gd name="T51" fmla="*/ 166 h 230"/>
              <a:gd name="T52" fmla="*/ 24 w 230"/>
              <a:gd name="T53" fmla="*/ 184 h 230"/>
              <a:gd name="T54" fmla="*/ 40 w 230"/>
              <a:gd name="T55" fmla="*/ 202 h 230"/>
              <a:gd name="T56" fmla="*/ 40 w 230"/>
              <a:gd name="T57" fmla="*/ 202 h 230"/>
              <a:gd name="T58" fmla="*/ 58 w 230"/>
              <a:gd name="T59" fmla="*/ 216 h 230"/>
              <a:gd name="T60" fmla="*/ 80 w 230"/>
              <a:gd name="T61" fmla="*/ 224 h 230"/>
              <a:gd name="T62" fmla="*/ 102 w 230"/>
              <a:gd name="T63" fmla="*/ 228 h 230"/>
              <a:gd name="T64" fmla="*/ 124 w 230"/>
              <a:gd name="T65" fmla="*/ 230 h 230"/>
              <a:gd name="T66" fmla="*/ 144 w 230"/>
              <a:gd name="T67" fmla="*/ 226 h 230"/>
              <a:gd name="T68" fmla="*/ 166 w 230"/>
              <a:gd name="T69" fmla="*/ 218 h 230"/>
              <a:gd name="T70" fmla="*/ 184 w 230"/>
              <a:gd name="T71" fmla="*/ 206 h 230"/>
              <a:gd name="T72" fmla="*/ 202 w 230"/>
              <a:gd name="T73" fmla="*/ 190 h 230"/>
              <a:gd name="T74" fmla="*/ 202 w 230"/>
              <a:gd name="T75" fmla="*/ 190 h 2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30" h="230">
                <a:moveTo>
                  <a:pt x="202" y="190"/>
                </a:moveTo>
                <a:lnTo>
                  <a:pt x="202" y="190"/>
                </a:lnTo>
                <a:lnTo>
                  <a:pt x="216" y="170"/>
                </a:lnTo>
                <a:lnTo>
                  <a:pt x="224" y="150"/>
                </a:lnTo>
                <a:lnTo>
                  <a:pt x="228" y="128"/>
                </a:lnTo>
                <a:lnTo>
                  <a:pt x="230" y="106"/>
                </a:lnTo>
                <a:lnTo>
                  <a:pt x="226" y="84"/>
                </a:lnTo>
                <a:lnTo>
                  <a:pt x="218" y="64"/>
                </a:lnTo>
                <a:lnTo>
                  <a:pt x="206" y="44"/>
                </a:lnTo>
                <a:lnTo>
                  <a:pt x="190" y="28"/>
                </a:lnTo>
                <a:lnTo>
                  <a:pt x="190" y="28"/>
                </a:lnTo>
                <a:lnTo>
                  <a:pt x="170" y="14"/>
                </a:lnTo>
                <a:lnTo>
                  <a:pt x="150" y="6"/>
                </a:lnTo>
                <a:lnTo>
                  <a:pt x="128" y="0"/>
                </a:lnTo>
                <a:lnTo>
                  <a:pt x="106" y="0"/>
                </a:lnTo>
                <a:lnTo>
                  <a:pt x="84" y="4"/>
                </a:lnTo>
                <a:lnTo>
                  <a:pt x="64" y="12"/>
                </a:lnTo>
                <a:lnTo>
                  <a:pt x="44" y="24"/>
                </a:lnTo>
                <a:lnTo>
                  <a:pt x="28" y="40"/>
                </a:lnTo>
                <a:lnTo>
                  <a:pt x="28" y="40"/>
                </a:lnTo>
                <a:lnTo>
                  <a:pt x="14" y="58"/>
                </a:lnTo>
                <a:lnTo>
                  <a:pt x="6" y="80"/>
                </a:lnTo>
                <a:lnTo>
                  <a:pt x="0" y="102"/>
                </a:lnTo>
                <a:lnTo>
                  <a:pt x="0" y="124"/>
                </a:lnTo>
                <a:lnTo>
                  <a:pt x="4" y="146"/>
                </a:lnTo>
                <a:lnTo>
                  <a:pt x="12" y="166"/>
                </a:lnTo>
                <a:lnTo>
                  <a:pt x="24" y="184"/>
                </a:lnTo>
                <a:lnTo>
                  <a:pt x="40" y="202"/>
                </a:lnTo>
                <a:lnTo>
                  <a:pt x="40" y="202"/>
                </a:lnTo>
                <a:lnTo>
                  <a:pt x="58" y="216"/>
                </a:lnTo>
                <a:lnTo>
                  <a:pt x="80" y="224"/>
                </a:lnTo>
                <a:lnTo>
                  <a:pt x="102" y="228"/>
                </a:lnTo>
                <a:lnTo>
                  <a:pt x="124" y="230"/>
                </a:lnTo>
                <a:lnTo>
                  <a:pt x="144" y="226"/>
                </a:lnTo>
                <a:lnTo>
                  <a:pt x="166" y="218"/>
                </a:lnTo>
                <a:lnTo>
                  <a:pt x="184" y="206"/>
                </a:lnTo>
                <a:lnTo>
                  <a:pt x="202" y="190"/>
                </a:lnTo>
                <a:lnTo>
                  <a:pt x="202" y="19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"/>
          </a:p>
        </p:txBody>
      </p:sp>
      <p:sp>
        <p:nvSpPr>
          <p:cNvPr id="1051" name="Line 39"/>
          <p:cNvSpPr>
            <a:spLocks noChangeShapeType="1"/>
          </p:cNvSpPr>
          <p:nvPr/>
        </p:nvSpPr>
        <p:spPr bwMode="auto">
          <a:xfrm>
            <a:off x="3789047" y="3908291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"/>
          </a:p>
        </p:txBody>
      </p:sp>
      <p:grpSp>
        <p:nvGrpSpPr>
          <p:cNvPr id="99" name="קבוצה 98"/>
          <p:cNvGrpSpPr/>
          <p:nvPr/>
        </p:nvGrpSpPr>
        <p:grpSpPr>
          <a:xfrm>
            <a:off x="2282132" y="3672399"/>
            <a:ext cx="374597" cy="889667"/>
            <a:chOff x="1558858" y="3719655"/>
            <a:chExt cx="374597" cy="889667"/>
          </a:xfrm>
          <a:solidFill>
            <a:schemeClr val="accent1">
              <a:lumMod val="75000"/>
            </a:schemeClr>
          </a:solidFill>
        </p:grpSpPr>
        <p:sp>
          <p:nvSpPr>
            <p:cNvPr id="100" name="Freeform 19"/>
            <p:cNvSpPr>
              <a:spLocks noEditPoints="1"/>
            </p:cNvSpPr>
            <p:nvPr/>
          </p:nvSpPr>
          <p:spPr bwMode="auto">
            <a:xfrm>
              <a:off x="1669899" y="3719655"/>
              <a:ext cx="149839" cy="149839"/>
            </a:xfrm>
            <a:custGeom>
              <a:avLst/>
              <a:gdLst>
                <a:gd name="T0" fmla="*/ 224 w 224"/>
                <a:gd name="T1" fmla="*/ 112 h 224"/>
                <a:gd name="T2" fmla="*/ 224 w 224"/>
                <a:gd name="T3" fmla="*/ 112 h 224"/>
                <a:gd name="T4" fmla="*/ 222 w 224"/>
                <a:gd name="T5" fmla="*/ 134 h 224"/>
                <a:gd name="T6" fmla="*/ 216 w 224"/>
                <a:gd name="T7" fmla="*/ 156 h 224"/>
                <a:gd name="T8" fmla="*/ 204 w 224"/>
                <a:gd name="T9" fmla="*/ 174 h 224"/>
                <a:gd name="T10" fmla="*/ 192 w 224"/>
                <a:gd name="T11" fmla="*/ 192 h 224"/>
                <a:gd name="T12" fmla="*/ 174 w 224"/>
                <a:gd name="T13" fmla="*/ 206 h 224"/>
                <a:gd name="T14" fmla="*/ 156 w 224"/>
                <a:gd name="T15" fmla="*/ 216 h 224"/>
                <a:gd name="T16" fmla="*/ 134 w 224"/>
                <a:gd name="T17" fmla="*/ 222 h 224"/>
                <a:gd name="T18" fmla="*/ 112 w 224"/>
                <a:gd name="T19" fmla="*/ 224 h 224"/>
                <a:gd name="T20" fmla="*/ 112 w 224"/>
                <a:gd name="T21" fmla="*/ 224 h 224"/>
                <a:gd name="T22" fmla="*/ 90 w 224"/>
                <a:gd name="T23" fmla="*/ 222 h 224"/>
                <a:gd name="T24" fmla="*/ 68 w 224"/>
                <a:gd name="T25" fmla="*/ 216 h 224"/>
                <a:gd name="T26" fmla="*/ 50 w 224"/>
                <a:gd name="T27" fmla="*/ 206 h 224"/>
                <a:gd name="T28" fmla="*/ 32 w 224"/>
                <a:gd name="T29" fmla="*/ 192 h 224"/>
                <a:gd name="T30" fmla="*/ 20 w 224"/>
                <a:gd name="T31" fmla="*/ 174 h 224"/>
                <a:gd name="T32" fmla="*/ 8 w 224"/>
                <a:gd name="T33" fmla="*/ 156 h 224"/>
                <a:gd name="T34" fmla="*/ 2 w 224"/>
                <a:gd name="T35" fmla="*/ 134 h 224"/>
                <a:gd name="T36" fmla="*/ 0 w 224"/>
                <a:gd name="T37" fmla="*/ 112 h 224"/>
                <a:gd name="T38" fmla="*/ 0 w 224"/>
                <a:gd name="T39" fmla="*/ 112 h 224"/>
                <a:gd name="T40" fmla="*/ 2 w 224"/>
                <a:gd name="T41" fmla="*/ 90 h 224"/>
                <a:gd name="T42" fmla="*/ 8 w 224"/>
                <a:gd name="T43" fmla="*/ 68 h 224"/>
                <a:gd name="T44" fmla="*/ 20 w 224"/>
                <a:gd name="T45" fmla="*/ 50 h 224"/>
                <a:gd name="T46" fmla="*/ 32 w 224"/>
                <a:gd name="T47" fmla="*/ 34 h 224"/>
                <a:gd name="T48" fmla="*/ 50 w 224"/>
                <a:gd name="T49" fmla="*/ 20 h 224"/>
                <a:gd name="T50" fmla="*/ 68 w 224"/>
                <a:gd name="T51" fmla="*/ 10 h 224"/>
                <a:gd name="T52" fmla="*/ 90 w 224"/>
                <a:gd name="T53" fmla="*/ 2 h 224"/>
                <a:gd name="T54" fmla="*/ 112 w 224"/>
                <a:gd name="T55" fmla="*/ 0 h 224"/>
                <a:gd name="T56" fmla="*/ 112 w 224"/>
                <a:gd name="T57" fmla="*/ 0 h 224"/>
                <a:gd name="T58" fmla="*/ 134 w 224"/>
                <a:gd name="T59" fmla="*/ 2 h 224"/>
                <a:gd name="T60" fmla="*/ 156 w 224"/>
                <a:gd name="T61" fmla="*/ 10 h 224"/>
                <a:gd name="T62" fmla="*/ 174 w 224"/>
                <a:gd name="T63" fmla="*/ 20 h 224"/>
                <a:gd name="T64" fmla="*/ 192 w 224"/>
                <a:gd name="T65" fmla="*/ 34 h 224"/>
                <a:gd name="T66" fmla="*/ 204 w 224"/>
                <a:gd name="T67" fmla="*/ 50 h 224"/>
                <a:gd name="T68" fmla="*/ 216 w 224"/>
                <a:gd name="T69" fmla="*/ 68 h 224"/>
                <a:gd name="T70" fmla="*/ 222 w 224"/>
                <a:gd name="T71" fmla="*/ 90 h 224"/>
                <a:gd name="T72" fmla="*/ 224 w 224"/>
                <a:gd name="T73" fmla="*/ 112 h 224"/>
                <a:gd name="T74" fmla="*/ 224 w 224"/>
                <a:gd name="T75" fmla="*/ 112 h 224"/>
                <a:gd name="T76" fmla="*/ 224 w 224"/>
                <a:gd name="T77" fmla="*/ 112 h 224"/>
                <a:gd name="T78" fmla="*/ 224 w 224"/>
                <a:gd name="T79" fmla="*/ 1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24" h="224">
                  <a:moveTo>
                    <a:pt x="224" y="112"/>
                  </a:moveTo>
                  <a:lnTo>
                    <a:pt x="224" y="112"/>
                  </a:lnTo>
                  <a:lnTo>
                    <a:pt x="222" y="134"/>
                  </a:lnTo>
                  <a:lnTo>
                    <a:pt x="216" y="156"/>
                  </a:lnTo>
                  <a:lnTo>
                    <a:pt x="204" y="174"/>
                  </a:lnTo>
                  <a:lnTo>
                    <a:pt x="192" y="192"/>
                  </a:lnTo>
                  <a:lnTo>
                    <a:pt x="174" y="206"/>
                  </a:lnTo>
                  <a:lnTo>
                    <a:pt x="156" y="216"/>
                  </a:lnTo>
                  <a:lnTo>
                    <a:pt x="134" y="222"/>
                  </a:lnTo>
                  <a:lnTo>
                    <a:pt x="112" y="224"/>
                  </a:lnTo>
                  <a:lnTo>
                    <a:pt x="112" y="224"/>
                  </a:lnTo>
                  <a:lnTo>
                    <a:pt x="90" y="222"/>
                  </a:lnTo>
                  <a:lnTo>
                    <a:pt x="68" y="216"/>
                  </a:lnTo>
                  <a:lnTo>
                    <a:pt x="50" y="206"/>
                  </a:lnTo>
                  <a:lnTo>
                    <a:pt x="32" y="192"/>
                  </a:lnTo>
                  <a:lnTo>
                    <a:pt x="20" y="174"/>
                  </a:lnTo>
                  <a:lnTo>
                    <a:pt x="8" y="156"/>
                  </a:lnTo>
                  <a:lnTo>
                    <a:pt x="2" y="134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90"/>
                  </a:lnTo>
                  <a:lnTo>
                    <a:pt x="8" y="68"/>
                  </a:lnTo>
                  <a:lnTo>
                    <a:pt x="20" y="50"/>
                  </a:lnTo>
                  <a:lnTo>
                    <a:pt x="32" y="34"/>
                  </a:lnTo>
                  <a:lnTo>
                    <a:pt x="50" y="20"/>
                  </a:lnTo>
                  <a:lnTo>
                    <a:pt x="68" y="10"/>
                  </a:lnTo>
                  <a:lnTo>
                    <a:pt x="90" y="2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34" y="2"/>
                  </a:lnTo>
                  <a:lnTo>
                    <a:pt x="156" y="10"/>
                  </a:lnTo>
                  <a:lnTo>
                    <a:pt x="174" y="20"/>
                  </a:lnTo>
                  <a:lnTo>
                    <a:pt x="192" y="34"/>
                  </a:lnTo>
                  <a:lnTo>
                    <a:pt x="204" y="50"/>
                  </a:lnTo>
                  <a:lnTo>
                    <a:pt x="216" y="68"/>
                  </a:lnTo>
                  <a:lnTo>
                    <a:pt x="222" y="90"/>
                  </a:lnTo>
                  <a:lnTo>
                    <a:pt x="224" y="112"/>
                  </a:lnTo>
                  <a:lnTo>
                    <a:pt x="224" y="112"/>
                  </a:lnTo>
                  <a:close/>
                  <a:moveTo>
                    <a:pt x="224" y="112"/>
                  </a:moveTo>
                  <a:lnTo>
                    <a:pt x="224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101" name="Freeform 20"/>
            <p:cNvSpPr>
              <a:spLocks/>
            </p:cNvSpPr>
            <p:nvPr/>
          </p:nvSpPr>
          <p:spPr bwMode="auto">
            <a:xfrm>
              <a:off x="1669899" y="3719655"/>
              <a:ext cx="149839" cy="149839"/>
            </a:xfrm>
            <a:custGeom>
              <a:avLst/>
              <a:gdLst>
                <a:gd name="T0" fmla="*/ 224 w 224"/>
                <a:gd name="T1" fmla="*/ 112 h 224"/>
                <a:gd name="T2" fmla="*/ 224 w 224"/>
                <a:gd name="T3" fmla="*/ 112 h 224"/>
                <a:gd name="T4" fmla="*/ 222 w 224"/>
                <a:gd name="T5" fmla="*/ 134 h 224"/>
                <a:gd name="T6" fmla="*/ 216 w 224"/>
                <a:gd name="T7" fmla="*/ 156 h 224"/>
                <a:gd name="T8" fmla="*/ 204 w 224"/>
                <a:gd name="T9" fmla="*/ 174 h 224"/>
                <a:gd name="T10" fmla="*/ 192 w 224"/>
                <a:gd name="T11" fmla="*/ 192 h 224"/>
                <a:gd name="T12" fmla="*/ 174 w 224"/>
                <a:gd name="T13" fmla="*/ 206 h 224"/>
                <a:gd name="T14" fmla="*/ 156 w 224"/>
                <a:gd name="T15" fmla="*/ 216 h 224"/>
                <a:gd name="T16" fmla="*/ 134 w 224"/>
                <a:gd name="T17" fmla="*/ 222 h 224"/>
                <a:gd name="T18" fmla="*/ 112 w 224"/>
                <a:gd name="T19" fmla="*/ 224 h 224"/>
                <a:gd name="T20" fmla="*/ 112 w 224"/>
                <a:gd name="T21" fmla="*/ 224 h 224"/>
                <a:gd name="T22" fmla="*/ 90 w 224"/>
                <a:gd name="T23" fmla="*/ 222 h 224"/>
                <a:gd name="T24" fmla="*/ 68 w 224"/>
                <a:gd name="T25" fmla="*/ 216 h 224"/>
                <a:gd name="T26" fmla="*/ 50 w 224"/>
                <a:gd name="T27" fmla="*/ 206 h 224"/>
                <a:gd name="T28" fmla="*/ 32 w 224"/>
                <a:gd name="T29" fmla="*/ 192 h 224"/>
                <a:gd name="T30" fmla="*/ 20 w 224"/>
                <a:gd name="T31" fmla="*/ 174 h 224"/>
                <a:gd name="T32" fmla="*/ 8 w 224"/>
                <a:gd name="T33" fmla="*/ 156 h 224"/>
                <a:gd name="T34" fmla="*/ 2 w 224"/>
                <a:gd name="T35" fmla="*/ 134 h 224"/>
                <a:gd name="T36" fmla="*/ 0 w 224"/>
                <a:gd name="T37" fmla="*/ 112 h 224"/>
                <a:gd name="T38" fmla="*/ 0 w 224"/>
                <a:gd name="T39" fmla="*/ 112 h 224"/>
                <a:gd name="T40" fmla="*/ 2 w 224"/>
                <a:gd name="T41" fmla="*/ 90 h 224"/>
                <a:gd name="T42" fmla="*/ 8 w 224"/>
                <a:gd name="T43" fmla="*/ 68 h 224"/>
                <a:gd name="T44" fmla="*/ 20 w 224"/>
                <a:gd name="T45" fmla="*/ 50 h 224"/>
                <a:gd name="T46" fmla="*/ 32 w 224"/>
                <a:gd name="T47" fmla="*/ 34 h 224"/>
                <a:gd name="T48" fmla="*/ 50 w 224"/>
                <a:gd name="T49" fmla="*/ 20 h 224"/>
                <a:gd name="T50" fmla="*/ 68 w 224"/>
                <a:gd name="T51" fmla="*/ 10 h 224"/>
                <a:gd name="T52" fmla="*/ 90 w 224"/>
                <a:gd name="T53" fmla="*/ 2 h 224"/>
                <a:gd name="T54" fmla="*/ 112 w 224"/>
                <a:gd name="T55" fmla="*/ 0 h 224"/>
                <a:gd name="T56" fmla="*/ 112 w 224"/>
                <a:gd name="T57" fmla="*/ 0 h 224"/>
                <a:gd name="T58" fmla="*/ 134 w 224"/>
                <a:gd name="T59" fmla="*/ 2 h 224"/>
                <a:gd name="T60" fmla="*/ 156 w 224"/>
                <a:gd name="T61" fmla="*/ 10 h 224"/>
                <a:gd name="T62" fmla="*/ 174 w 224"/>
                <a:gd name="T63" fmla="*/ 20 h 224"/>
                <a:gd name="T64" fmla="*/ 192 w 224"/>
                <a:gd name="T65" fmla="*/ 34 h 224"/>
                <a:gd name="T66" fmla="*/ 204 w 224"/>
                <a:gd name="T67" fmla="*/ 50 h 224"/>
                <a:gd name="T68" fmla="*/ 216 w 224"/>
                <a:gd name="T69" fmla="*/ 68 h 224"/>
                <a:gd name="T70" fmla="*/ 222 w 224"/>
                <a:gd name="T71" fmla="*/ 90 h 224"/>
                <a:gd name="T72" fmla="*/ 224 w 224"/>
                <a:gd name="T73" fmla="*/ 112 h 224"/>
                <a:gd name="T74" fmla="*/ 224 w 224"/>
                <a:gd name="T75" fmla="*/ 1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24" h="224">
                  <a:moveTo>
                    <a:pt x="224" y="112"/>
                  </a:moveTo>
                  <a:lnTo>
                    <a:pt x="224" y="112"/>
                  </a:lnTo>
                  <a:lnTo>
                    <a:pt x="222" y="134"/>
                  </a:lnTo>
                  <a:lnTo>
                    <a:pt x="216" y="156"/>
                  </a:lnTo>
                  <a:lnTo>
                    <a:pt x="204" y="174"/>
                  </a:lnTo>
                  <a:lnTo>
                    <a:pt x="192" y="192"/>
                  </a:lnTo>
                  <a:lnTo>
                    <a:pt x="174" y="206"/>
                  </a:lnTo>
                  <a:lnTo>
                    <a:pt x="156" y="216"/>
                  </a:lnTo>
                  <a:lnTo>
                    <a:pt x="134" y="222"/>
                  </a:lnTo>
                  <a:lnTo>
                    <a:pt x="112" y="224"/>
                  </a:lnTo>
                  <a:lnTo>
                    <a:pt x="112" y="224"/>
                  </a:lnTo>
                  <a:lnTo>
                    <a:pt x="90" y="222"/>
                  </a:lnTo>
                  <a:lnTo>
                    <a:pt x="68" y="216"/>
                  </a:lnTo>
                  <a:lnTo>
                    <a:pt x="50" y="206"/>
                  </a:lnTo>
                  <a:lnTo>
                    <a:pt x="32" y="192"/>
                  </a:lnTo>
                  <a:lnTo>
                    <a:pt x="20" y="174"/>
                  </a:lnTo>
                  <a:lnTo>
                    <a:pt x="8" y="156"/>
                  </a:lnTo>
                  <a:lnTo>
                    <a:pt x="2" y="134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90"/>
                  </a:lnTo>
                  <a:lnTo>
                    <a:pt x="8" y="68"/>
                  </a:lnTo>
                  <a:lnTo>
                    <a:pt x="20" y="50"/>
                  </a:lnTo>
                  <a:lnTo>
                    <a:pt x="32" y="34"/>
                  </a:lnTo>
                  <a:lnTo>
                    <a:pt x="50" y="20"/>
                  </a:lnTo>
                  <a:lnTo>
                    <a:pt x="68" y="10"/>
                  </a:lnTo>
                  <a:lnTo>
                    <a:pt x="90" y="2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34" y="2"/>
                  </a:lnTo>
                  <a:lnTo>
                    <a:pt x="156" y="10"/>
                  </a:lnTo>
                  <a:lnTo>
                    <a:pt x="174" y="20"/>
                  </a:lnTo>
                  <a:lnTo>
                    <a:pt x="192" y="34"/>
                  </a:lnTo>
                  <a:lnTo>
                    <a:pt x="204" y="50"/>
                  </a:lnTo>
                  <a:lnTo>
                    <a:pt x="216" y="68"/>
                  </a:lnTo>
                  <a:lnTo>
                    <a:pt x="222" y="90"/>
                  </a:lnTo>
                  <a:lnTo>
                    <a:pt x="224" y="112"/>
                  </a:lnTo>
                  <a:lnTo>
                    <a:pt x="224" y="112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102" name="Line 21"/>
            <p:cNvSpPr>
              <a:spLocks noChangeShapeType="1"/>
            </p:cNvSpPr>
            <p:nvPr/>
          </p:nvSpPr>
          <p:spPr bwMode="auto">
            <a:xfrm>
              <a:off x="1819738" y="3794574"/>
              <a:ext cx="0" cy="0"/>
            </a:xfrm>
            <a:prstGeom prst="lin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103" name="Freeform 22"/>
            <p:cNvSpPr>
              <a:spLocks noEditPoints="1"/>
            </p:cNvSpPr>
            <p:nvPr/>
          </p:nvSpPr>
          <p:spPr bwMode="auto">
            <a:xfrm>
              <a:off x="1558858" y="3902940"/>
              <a:ext cx="374597" cy="706382"/>
            </a:xfrm>
            <a:custGeom>
              <a:avLst/>
              <a:gdLst>
                <a:gd name="T0" fmla="*/ 296 w 560"/>
                <a:gd name="T1" fmla="*/ 0 h 1056"/>
                <a:gd name="T2" fmla="*/ 232 w 560"/>
                <a:gd name="T3" fmla="*/ 4 h 1056"/>
                <a:gd name="T4" fmla="*/ 198 w 560"/>
                <a:gd name="T5" fmla="*/ 10 h 1056"/>
                <a:gd name="T6" fmla="*/ 114 w 560"/>
                <a:gd name="T7" fmla="*/ 54 h 1056"/>
                <a:gd name="T8" fmla="*/ 56 w 560"/>
                <a:gd name="T9" fmla="*/ 124 h 1056"/>
                <a:gd name="T10" fmla="*/ 18 w 560"/>
                <a:gd name="T11" fmla="*/ 212 h 1056"/>
                <a:gd name="T12" fmla="*/ 2 w 560"/>
                <a:gd name="T13" fmla="*/ 310 h 1056"/>
                <a:gd name="T14" fmla="*/ 2 w 560"/>
                <a:gd name="T15" fmla="*/ 406 h 1056"/>
                <a:gd name="T16" fmla="*/ 10 w 560"/>
                <a:gd name="T17" fmla="*/ 430 h 1056"/>
                <a:gd name="T18" fmla="*/ 32 w 560"/>
                <a:gd name="T19" fmla="*/ 452 h 1056"/>
                <a:gd name="T20" fmla="*/ 64 w 560"/>
                <a:gd name="T21" fmla="*/ 460 h 1056"/>
                <a:gd name="T22" fmla="*/ 92 w 560"/>
                <a:gd name="T23" fmla="*/ 452 h 1056"/>
                <a:gd name="T24" fmla="*/ 112 w 560"/>
                <a:gd name="T25" fmla="*/ 430 h 1056"/>
                <a:gd name="T26" fmla="*/ 114 w 560"/>
                <a:gd name="T27" fmla="*/ 406 h 1056"/>
                <a:gd name="T28" fmla="*/ 112 w 560"/>
                <a:gd name="T29" fmla="*/ 328 h 1056"/>
                <a:gd name="T30" fmla="*/ 124 w 560"/>
                <a:gd name="T31" fmla="*/ 244 h 1056"/>
                <a:gd name="T32" fmla="*/ 142 w 560"/>
                <a:gd name="T33" fmla="*/ 426 h 1056"/>
                <a:gd name="T34" fmla="*/ 142 w 560"/>
                <a:gd name="T35" fmla="*/ 434 h 1056"/>
                <a:gd name="T36" fmla="*/ 142 w 560"/>
                <a:gd name="T37" fmla="*/ 716 h 1056"/>
                <a:gd name="T38" fmla="*/ 134 w 560"/>
                <a:gd name="T39" fmla="*/ 994 h 1056"/>
                <a:gd name="T40" fmla="*/ 144 w 560"/>
                <a:gd name="T41" fmla="*/ 1032 h 1056"/>
                <a:gd name="T42" fmla="*/ 172 w 560"/>
                <a:gd name="T43" fmla="*/ 1052 h 1056"/>
                <a:gd name="T44" fmla="*/ 208 w 560"/>
                <a:gd name="T45" fmla="*/ 1054 h 1056"/>
                <a:gd name="T46" fmla="*/ 240 w 560"/>
                <a:gd name="T47" fmla="*/ 1040 h 1056"/>
                <a:gd name="T48" fmla="*/ 260 w 560"/>
                <a:gd name="T49" fmla="*/ 1008 h 1056"/>
                <a:gd name="T50" fmla="*/ 266 w 560"/>
                <a:gd name="T51" fmla="*/ 884 h 1056"/>
                <a:gd name="T52" fmla="*/ 270 w 560"/>
                <a:gd name="T53" fmla="*/ 558 h 1056"/>
                <a:gd name="T54" fmla="*/ 290 w 560"/>
                <a:gd name="T55" fmla="*/ 776 h 1056"/>
                <a:gd name="T56" fmla="*/ 296 w 560"/>
                <a:gd name="T57" fmla="*/ 994 h 1056"/>
                <a:gd name="T58" fmla="*/ 310 w 560"/>
                <a:gd name="T59" fmla="*/ 1032 h 1056"/>
                <a:gd name="T60" fmla="*/ 338 w 560"/>
                <a:gd name="T61" fmla="*/ 1052 h 1056"/>
                <a:gd name="T62" fmla="*/ 374 w 560"/>
                <a:gd name="T63" fmla="*/ 1054 h 1056"/>
                <a:gd name="T64" fmla="*/ 406 w 560"/>
                <a:gd name="T65" fmla="*/ 1040 h 1056"/>
                <a:gd name="T66" fmla="*/ 422 w 560"/>
                <a:gd name="T67" fmla="*/ 1008 h 1056"/>
                <a:gd name="T68" fmla="*/ 420 w 560"/>
                <a:gd name="T69" fmla="*/ 854 h 1056"/>
                <a:gd name="T70" fmla="*/ 416 w 560"/>
                <a:gd name="T71" fmla="*/ 438 h 1056"/>
                <a:gd name="T72" fmla="*/ 412 w 560"/>
                <a:gd name="T73" fmla="*/ 300 h 1056"/>
                <a:gd name="T74" fmla="*/ 424 w 560"/>
                <a:gd name="T75" fmla="*/ 204 h 1056"/>
                <a:gd name="T76" fmla="*/ 446 w 560"/>
                <a:gd name="T77" fmla="*/ 292 h 1056"/>
                <a:gd name="T78" fmla="*/ 448 w 560"/>
                <a:gd name="T79" fmla="*/ 380 h 1056"/>
                <a:gd name="T80" fmla="*/ 446 w 560"/>
                <a:gd name="T81" fmla="*/ 418 h 1056"/>
                <a:gd name="T82" fmla="*/ 460 w 560"/>
                <a:gd name="T83" fmla="*/ 446 h 1056"/>
                <a:gd name="T84" fmla="*/ 486 w 560"/>
                <a:gd name="T85" fmla="*/ 458 h 1056"/>
                <a:gd name="T86" fmla="*/ 518 w 560"/>
                <a:gd name="T87" fmla="*/ 456 h 1056"/>
                <a:gd name="T88" fmla="*/ 544 w 560"/>
                <a:gd name="T89" fmla="*/ 438 h 1056"/>
                <a:gd name="T90" fmla="*/ 558 w 560"/>
                <a:gd name="T91" fmla="*/ 406 h 1056"/>
                <a:gd name="T92" fmla="*/ 560 w 560"/>
                <a:gd name="T93" fmla="*/ 340 h 1056"/>
                <a:gd name="T94" fmla="*/ 550 w 560"/>
                <a:gd name="T95" fmla="*/ 240 h 1056"/>
                <a:gd name="T96" fmla="*/ 518 w 560"/>
                <a:gd name="T97" fmla="*/ 146 h 1056"/>
                <a:gd name="T98" fmla="*/ 464 w 560"/>
                <a:gd name="T99" fmla="*/ 70 h 1056"/>
                <a:gd name="T100" fmla="*/ 400 w 560"/>
                <a:gd name="T101" fmla="*/ 24 h 1056"/>
                <a:gd name="T102" fmla="*/ 352 w 560"/>
                <a:gd name="T103" fmla="*/ 8 h 1056"/>
                <a:gd name="T104" fmla="*/ 318 w 560"/>
                <a:gd name="T105" fmla="*/ 4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0" h="1056">
                  <a:moveTo>
                    <a:pt x="318" y="4"/>
                  </a:moveTo>
                  <a:lnTo>
                    <a:pt x="318" y="4"/>
                  </a:lnTo>
                  <a:lnTo>
                    <a:pt x="296" y="0"/>
                  </a:lnTo>
                  <a:lnTo>
                    <a:pt x="274" y="0"/>
                  </a:lnTo>
                  <a:lnTo>
                    <a:pt x="252" y="0"/>
                  </a:lnTo>
                  <a:lnTo>
                    <a:pt x="232" y="4"/>
                  </a:lnTo>
                  <a:lnTo>
                    <a:pt x="232" y="4"/>
                  </a:lnTo>
                  <a:lnTo>
                    <a:pt x="214" y="8"/>
                  </a:lnTo>
                  <a:lnTo>
                    <a:pt x="198" y="10"/>
                  </a:lnTo>
                  <a:lnTo>
                    <a:pt x="168" y="22"/>
                  </a:lnTo>
                  <a:lnTo>
                    <a:pt x="140" y="36"/>
                  </a:lnTo>
                  <a:lnTo>
                    <a:pt x="114" y="54"/>
                  </a:lnTo>
                  <a:lnTo>
                    <a:pt x="92" y="74"/>
                  </a:lnTo>
                  <a:lnTo>
                    <a:pt x="72" y="98"/>
                  </a:lnTo>
                  <a:lnTo>
                    <a:pt x="56" y="124"/>
                  </a:lnTo>
                  <a:lnTo>
                    <a:pt x="40" y="152"/>
                  </a:lnTo>
                  <a:lnTo>
                    <a:pt x="28" y="182"/>
                  </a:lnTo>
                  <a:lnTo>
                    <a:pt x="18" y="212"/>
                  </a:lnTo>
                  <a:lnTo>
                    <a:pt x="10" y="244"/>
                  </a:lnTo>
                  <a:lnTo>
                    <a:pt x="4" y="276"/>
                  </a:lnTo>
                  <a:lnTo>
                    <a:pt x="2" y="310"/>
                  </a:lnTo>
                  <a:lnTo>
                    <a:pt x="0" y="342"/>
                  </a:lnTo>
                  <a:lnTo>
                    <a:pt x="0" y="374"/>
                  </a:lnTo>
                  <a:lnTo>
                    <a:pt x="2" y="406"/>
                  </a:lnTo>
                  <a:lnTo>
                    <a:pt x="2" y="406"/>
                  </a:lnTo>
                  <a:lnTo>
                    <a:pt x="4" y="418"/>
                  </a:lnTo>
                  <a:lnTo>
                    <a:pt x="10" y="430"/>
                  </a:lnTo>
                  <a:lnTo>
                    <a:pt x="16" y="438"/>
                  </a:lnTo>
                  <a:lnTo>
                    <a:pt x="24" y="446"/>
                  </a:lnTo>
                  <a:lnTo>
                    <a:pt x="32" y="452"/>
                  </a:lnTo>
                  <a:lnTo>
                    <a:pt x="42" y="456"/>
                  </a:lnTo>
                  <a:lnTo>
                    <a:pt x="54" y="458"/>
                  </a:lnTo>
                  <a:lnTo>
                    <a:pt x="64" y="460"/>
                  </a:lnTo>
                  <a:lnTo>
                    <a:pt x="74" y="458"/>
                  </a:lnTo>
                  <a:lnTo>
                    <a:pt x="84" y="456"/>
                  </a:lnTo>
                  <a:lnTo>
                    <a:pt x="92" y="452"/>
                  </a:lnTo>
                  <a:lnTo>
                    <a:pt x="100" y="446"/>
                  </a:lnTo>
                  <a:lnTo>
                    <a:pt x="108" y="438"/>
                  </a:lnTo>
                  <a:lnTo>
                    <a:pt x="112" y="430"/>
                  </a:lnTo>
                  <a:lnTo>
                    <a:pt x="114" y="418"/>
                  </a:lnTo>
                  <a:lnTo>
                    <a:pt x="114" y="406"/>
                  </a:lnTo>
                  <a:lnTo>
                    <a:pt x="114" y="406"/>
                  </a:lnTo>
                  <a:lnTo>
                    <a:pt x="112" y="382"/>
                  </a:lnTo>
                  <a:lnTo>
                    <a:pt x="112" y="356"/>
                  </a:lnTo>
                  <a:lnTo>
                    <a:pt x="112" y="328"/>
                  </a:lnTo>
                  <a:lnTo>
                    <a:pt x="114" y="300"/>
                  </a:lnTo>
                  <a:lnTo>
                    <a:pt x="118" y="272"/>
                  </a:lnTo>
                  <a:lnTo>
                    <a:pt x="124" y="244"/>
                  </a:lnTo>
                  <a:lnTo>
                    <a:pt x="132" y="216"/>
                  </a:lnTo>
                  <a:lnTo>
                    <a:pt x="142" y="192"/>
                  </a:lnTo>
                  <a:lnTo>
                    <a:pt x="142" y="426"/>
                  </a:lnTo>
                  <a:lnTo>
                    <a:pt x="142" y="426"/>
                  </a:lnTo>
                  <a:lnTo>
                    <a:pt x="142" y="434"/>
                  </a:lnTo>
                  <a:lnTo>
                    <a:pt x="142" y="434"/>
                  </a:lnTo>
                  <a:lnTo>
                    <a:pt x="142" y="438"/>
                  </a:lnTo>
                  <a:lnTo>
                    <a:pt x="142" y="438"/>
                  </a:lnTo>
                  <a:lnTo>
                    <a:pt x="142" y="716"/>
                  </a:lnTo>
                  <a:lnTo>
                    <a:pt x="138" y="854"/>
                  </a:lnTo>
                  <a:lnTo>
                    <a:pt x="134" y="994"/>
                  </a:lnTo>
                  <a:lnTo>
                    <a:pt x="134" y="994"/>
                  </a:lnTo>
                  <a:lnTo>
                    <a:pt x="134" y="1008"/>
                  </a:lnTo>
                  <a:lnTo>
                    <a:pt x="138" y="1020"/>
                  </a:lnTo>
                  <a:lnTo>
                    <a:pt x="144" y="1032"/>
                  </a:lnTo>
                  <a:lnTo>
                    <a:pt x="152" y="1040"/>
                  </a:lnTo>
                  <a:lnTo>
                    <a:pt x="162" y="1046"/>
                  </a:lnTo>
                  <a:lnTo>
                    <a:pt x="172" y="1052"/>
                  </a:lnTo>
                  <a:lnTo>
                    <a:pt x="184" y="1054"/>
                  </a:lnTo>
                  <a:lnTo>
                    <a:pt x="196" y="1056"/>
                  </a:lnTo>
                  <a:lnTo>
                    <a:pt x="208" y="1054"/>
                  </a:lnTo>
                  <a:lnTo>
                    <a:pt x="220" y="1052"/>
                  </a:lnTo>
                  <a:lnTo>
                    <a:pt x="230" y="1046"/>
                  </a:lnTo>
                  <a:lnTo>
                    <a:pt x="240" y="1040"/>
                  </a:lnTo>
                  <a:lnTo>
                    <a:pt x="248" y="1032"/>
                  </a:lnTo>
                  <a:lnTo>
                    <a:pt x="256" y="1020"/>
                  </a:lnTo>
                  <a:lnTo>
                    <a:pt x="260" y="1008"/>
                  </a:lnTo>
                  <a:lnTo>
                    <a:pt x="262" y="994"/>
                  </a:lnTo>
                  <a:lnTo>
                    <a:pt x="262" y="994"/>
                  </a:lnTo>
                  <a:lnTo>
                    <a:pt x="266" y="884"/>
                  </a:lnTo>
                  <a:lnTo>
                    <a:pt x="268" y="776"/>
                  </a:lnTo>
                  <a:lnTo>
                    <a:pt x="270" y="558"/>
                  </a:lnTo>
                  <a:lnTo>
                    <a:pt x="270" y="558"/>
                  </a:lnTo>
                  <a:lnTo>
                    <a:pt x="288" y="558"/>
                  </a:lnTo>
                  <a:lnTo>
                    <a:pt x="288" y="558"/>
                  </a:lnTo>
                  <a:lnTo>
                    <a:pt x="290" y="776"/>
                  </a:lnTo>
                  <a:lnTo>
                    <a:pt x="292" y="884"/>
                  </a:lnTo>
                  <a:lnTo>
                    <a:pt x="296" y="994"/>
                  </a:lnTo>
                  <a:lnTo>
                    <a:pt x="296" y="994"/>
                  </a:lnTo>
                  <a:lnTo>
                    <a:pt x="298" y="1008"/>
                  </a:lnTo>
                  <a:lnTo>
                    <a:pt x="302" y="1020"/>
                  </a:lnTo>
                  <a:lnTo>
                    <a:pt x="310" y="1032"/>
                  </a:lnTo>
                  <a:lnTo>
                    <a:pt x="318" y="1040"/>
                  </a:lnTo>
                  <a:lnTo>
                    <a:pt x="328" y="1046"/>
                  </a:lnTo>
                  <a:lnTo>
                    <a:pt x="338" y="1052"/>
                  </a:lnTo>
                  <a:lnTo>
                    <a:pt x="350" y="1054"/>
                  </a:lnTo>
                  <a:lnTo>
                    <a:pt x="362" y="1056"/>
                  </a:lnTo>
                  <a:lnTo>
                    <a:pt x="374" y="1054"/>
                  </a:lnTo>
                  <a:lnTo>
                    <a:pt x="386" y="1052"/>
                  </a:lnTo>
                  <a:lnTo>
                    <a:pt x="396" y="1046"/>
                  </a:lnTo>
                  <a:lnTo>
                    <a:pt x="406" y="1040"/>
                  </a:lnTo>
                  <a:lnTo>
                    <a:pt x="414" y="1032"/>
                  </a:lnTo>
                  <a:lnTo>
                    <a:pt x="420" y="1020"/>
                  </a:lnTo>
                  <a:lnTo>
                    <a:pt x="422" y="1008"/>
                  </a:lnTo>
                  <a:lnTo>
                    <a:pt x="424" y="994"/>
                  </a:lnTo>
                  <a:lnTo>
                    <a:pt x="424" y="994"/>
                  </a:lnTo>
                  <a:lnTo>
                    <a:pt x="420" y="854"/>
                  </a:lnTo>
                  <a:lnTo>
                    <a:pt x="416" y="716"/>
                  </a:lnTo>
                  <a:lnTo>
                    <a:pt x="416" y="438"/>
                  </a:lnTo>
                  <a:lnTo>
                    <a:pt x="416" y="438"/>
                  </a:lnTo>
                  <a:lnTo>
                    <a:pt x="414" y="422"/>
                  </a:lnTo>
                  <a:lnTo>
                    <a:pt x="414" y="422"/>
                  </a:lnTo>
                  <a:lnTo>
                    <a:pt x="412" y="300"/>
                  </a:lnTo>
                  <a:lnTo>
                    <a:pt x="412" y="180"/>
                  </a:lnTo>
                  <a:lnTo>
                    <a:pt x="412" y="180"/>
                  </a:lnTo>
                  <a:lnTo>
                    <a:pt x="424" y="204"/>
                  </a:lnTo>
                  <a:lnTo>
                    <a:pt x="434" y="232"/>
                  </a:lnTo>
                  <a:lnTo>
                    <a:pt x="442" y="262"/>
                  </a:lnTo>
                  <a:lnTo>
                    <a:pt x="446" y="292"/>
                  </a:lnTo>
                  <a:lnTo>
                    <a:pt x="448" y="324"/>
                  </a:lnTo>
                  <a:lnTo>
                    <a:pt x="450" y="352"/>
                  </a:lnTo>
                  <a:lnTo>
                    <a:pt x="448" y="380"/>
                  </a:lnTo>
                  <a:lnTo>
                    <a:pt x="446" y="406"/>
                  </a:lnTo>
                  <a:lnTo>
                    <a:pt x="446" y="406"/>
                  </a:lnTo>
                  <a:lnTo>
                    <a:pt x="446" y="418"/>
                  </a:lnTo>
                  <a:lnTo>
                    <a:pt x="448" y="430"/>
                  </a:lnTo>
                  <a:lnTo>
                    <a:pt x="454" y="438"/>
                  </a:lnTo>
                  <a:lnTo>
                    <a:pt x="460" y="446"/>
                  </a:lnTo>
                  <a:lnTo>
                    <a:pt x="468" y="452"/>
                  </a:lnTo>
                  <a:lnTo>
                    <a:pt x="476" y="456"/>
                  </a:lnTo>
                  <a:lnTo>
                    <a:pt x="486" y="458"/>
                  </a:lnTo>
                  <a:lnTo>
                    <a:pt x="496" y="460"/>
                  </a:lnTo>
                  <a:lnTo>
                    <a:pt x="508" y="458"/>
                  </a:lnTo>
                  <a:lnTo>
                    <a:pt x="518" y="456"/>
                  </a:lnTo>
                  <a:lnTo>
                    <a:pt x="528" y="452"/>
                  </a:lnTo>
                  <a:lnTo>
                    <a:pt x="536" y="446"/>
                  </a:lnTo>
                  <a:lnTo>
                    <a:pt x="544" y="438"/>
                  </a:lnTo>
                  <a:lnTo>
                    <a:pt x="552" y="430"/>
                  </a:lnTo>
                  <a:lnTo>
                    <a:pt x="556" y="418"/>
                  </a:lnTo>
                  <a:lnTo>
                    <a:pt x="558" y="406"/>
                  </a:lnTo>
                  <a:lnTo>
                    <a:pt x="558" y="406"/>
                  </a:lnTo>
                  <a:lnTo>
                    <a:pt x="560" y="374"/>
                  </a:lnTo>
                  <a:lnTo>
                    <a:pt x="560" y="340"/>
                  </a:lnTo>
                  <a:lnTo>
                    <a:pt x="560" y="308"/>
                  </a:lnTo>
                  <a:lnTo>
                    <a:pt x="556" y="274"/>
                  </a:lnTo>
                  <a:lnTo>
                    <a:pt x="550" y="240"/>
                  </a:lnTo>
                  <a:lnTo>
                    <a:pt x="542" y="208"/>
                  </a:lnTo>
                  <a:lnTo>
                    <a:pt x="530" y="176"/>
                  </a:lnTo>
                  <a:lnTo>
                    <a:pt x="518" y="146"/>
                  </a:lnTo>
                  <a:lnTo>
                    <a:pt x="502" y="118"/>
                  </a:lnTo>
                  <a:lnTo>
                    <a:pt x="484" y="92"/>
                  </a:lnTo>
                  <a:lnTo>
                    <a:pt x="464" y="70"/>
                  </a:lnTo>
                  <a:lnTo>
                    <a:pt x="440" y="48"/>
                  </a:lnTo>
                  <a:lnTo>
                    <a:pt x="414" y="32"/>
                  </a:lnTo>
                  <a:lnTo>
                    <a:pt x="400" y="24"/>
                  </a:lnTo>
                  <a:lnTo>
                    <a:pt x="384" y="18"/>
                  </a:lnTo>
                  <a:lnTo>
                    <a:pt x="368" y="12"/>
                  </a:lnTo>
                  <a:lnTo>
                    <a:pt x="352" y="8"/>
                  </a:lnTo>
                  <a:lnTo>
                    <a:pt x="334" y="6"/>
                  </a:lnTo>
                  <a:lnTo>
                    <a:pt x="318" y="4"/>
                  </a:lnTo>
                  <a:lnTo>
                    <a:pt x="318" y="4"/>
                  </a:lnTo>
                  <a:close/>
                  <a:moveTo>
                    <a:pt x="318" y="4"/>
                  </a:moveTo>
                  <a:lnTo>
                    <a:pt x="318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104" name="Freeform 23"/>
            <p:cNvSpPr>
              <a:spLocks/>
            </p:cNvSpPr>
            <p:nvPr/>
          </p:nvSpPr>
          <p:spPr bwMode="auto">
            <a:xfrm>
              <a:off x="1558858" y="3902940"/>
              <a:ext cx="374597" cy="706382"/>
            </a:xfrm>
            <a:custGeom>
              <a:avLst/>
              <a:gdLst>
                <a:gd name="T0" fmla="*/ 296 w 560"/>
                <a:gd name="T1" fmla="*/ 0 h 1056"/>
                <a:gd name="T2" fmla="*/ 232 w 560"/>
                <a:gd name="T3" fmla="*/ 4 h 1056"/>
                <a:gd name="T4" fmla="*/ 198 w 560"/>
                <a:gd name="T5" fmla="*/ 10 h 1056"/>
                <a:gd name="T6" fmla="*/ 114 w 560"/>
                <a:gd name="T7" fmla="*/ 54 h 1056"/>
                <a:gd name="T8" fmla="*/ 56 w 560"/>
                <a:gd name="T9" fmla="*/ 124 h 1056"/>
                <a:gd name="T10" fmla="*/ 18 w 560"/>
                <a:gd name="T11" fmla="*/ 212 h 1056"/>
                <a:gd name="T12" fmla="*/ 2 w 560"/>
                <a:gd name="T13" fmla="*/ 310 h 1056"/>
                <a:gd name="T14" fmla="*/ 2 w 560"/>
                <a:gd name="T15" fmla="*/ 406 h 1056"/>
                <a:gd name="T16" fmla="*/ 10 w 560"/>
                <a:gd name="T17" fmla="*/ 430 h 1056"/>
                <a:gd name="T18" fmla="*/ 32 w 560"/>
                <a:gd name="T19" fmla="*/ 452 h 1056"/>
                <a:gd name="T20" fmla="*/ 64 w 560"/>
                <a:gd name="T21" fmla="*/ 460 h 1056"/>
                <a:gd name="T22" fmla="*/ 92 w 560"/>
                <a:gd name="T23" fmla="*/ 452 h 1056"/>
                <a:gd name="T24" fmla="*/ 112 w 560"/>
                <a:gd name="T25" fmla="*/ 430 h 1056"/>
                <a:gd name="T26" fmla="*/ 114 w 560"/>
                <a:gd name="T27" fmla="*/ 406 h 1056"/>
                <a:gd name="T28" fmla="*/ 112 w 560"/>
                <a:gd name="T29" fmla="*/ 328 h 1056"/>
                <a:gd name="T30" fmla="*/ 124 w 560"/>
                <a:gd name="T31" fmla="*/ 244 h 1056"/>
                <a:gd name="T32" fmla="*/ 142 w 560"/>
                <a:gd name="T33" fmla="*/ 426 h 1056"/>
                <a:gd name="T34" fmla="*/ 142 w 560"/>
                <a:gd name="T35" fmla="*/ 434 h 1056"/>
                <a:gd name="T36" fmla="*/ 142 w 560"/>
                <a:gd name="T37" fmla="*/ 716 h 1056"/>
                <a:gd name="T38" fmla="*/ 134 w 560"/>
                <a:gd name="T39" fmla="*/ 994 h 1056"/>
                <a:gd name="T40" fmla="*/ 144 w 560"/>
                <a:gd name="T41" fmla="*/ 1032 h 1056"/>
                <a:gd name="T42" fmla="*/ 172 w 560"/>
                <a:gd name="T43" fmla="*/ 1052 h 1056"/>
                <a:gd name="T44" fmla="*/ 208 w 560"/>
                <a:gd name="T45" fmla="*/ 1054 h 1056"/>
                <a:gd name="T46" fmla="*/ 240 w 560"/>
                <a:gd name="T47" fmla="*/ 1040 h 1056"/>
                <a:gd name="T48" fmla="*/ 260 w 560"/>
                <a:gd name="T49" fmla="*/ 1008 h 1056"/>
                <a:gd name="T50" fmla="*/ 266 w 560"/>
                <a:gd name="T51" fmla="*/ 884 h 1056"/>
                <a:gd name="T52" fmla="*/ 270 w 560"/>
                <a:gd name="T53" fmla="*/ 558 h 1056"/>
                <a:gd name="T54" fmla="*/ 290 w 560"/>
                <a:gd name="T55" fmla="*/ 776 h 1056"/>
                <a:gd name="T56" fmla="*/ 296 w 560"/>
                <a:gd name="T57" fmla="*/ 994 h 1056"/>
                <a:gd name="T58" fmla="*/ 310 w 560"/>
                <a:gd name="T59" fmla="*/ 1032 h 1056"/>
                <a:gd name="T60" fmla="*/ 338 w 560"/>
                <a:gd name="T61" fmla="*/ 1052 h 1056"/>
                <a:gd name="T62" fmla="*/ 374 w 560"/>
                <a:gd name="T63" fmla="*/ 1054 h 1056"/>
                <a:gd name="T64" fmla="*/ 406 w 560"/>
                <a:gd name="T65" fmla="*/ 1040 h 1056"/>
                <a:gd name="T66" fmla="*/ 422 w 560"/>
                <a:gd name="T67" fmla="*/ 1008 h 1056"/>
                <a:gd name="T68" fmla="*/ 420 w 560"/>
                <a:gd name="T69" fmla="*/ 854 h 1056"/>
                <a:gd name="T70" fmla="*/ 416 w 560"/>
                <a:gd name="T71" fmla="*/ 438 h 1056"/>
                <a:gd name="T72" fmla="*/ 412 w 560"/>
                <a:gd name="T73" fmla="*/ 300 h 1056"/>
                <a:gd name="T74" fmla="*/ 424 w 560"/>
                <a:gd name="T75" fmla="*/ 204 h 1056"/>
                <a:gd name="T76" fmla="*/ 446 w 560"/>
                <a:gd name="T77" fmla="*/ 292 h 1056"/>
                <a:gd name="T78" fmla="*/ 448 w 560"/>
                <a:gd name="T79" fmla="*/ 380 h 1056"/>
                <a:gd name="T80" fmla="*/ 446 w 560"/>
                <a:gd name="T81" fmla="*/ 418 h 1056"/>
                <a:gd name="T82" fmla="*/ 460 w 560"/>
                <a:gd name="T83" fmla="*/ 446 h 1056"/>
                <a:gd name="T84" fmla="*/ 486 w 560"/>
                <a:gd name="T85" fmla="*/ 458 h 1056"/>
                <a:gd name="T86" fmla="*/ 518 w 560"/>
                <a:gd name="T87" fmla="*/ 456 h 1056"/>
                <a:gd name="T88" fmla="*/ 544 w 560"/>
                <a:gd name="T89" fmla="*/ 438 h 1056"/>
                <a:gd name="T90" fmla="*/ 558 w 560"/>
                <a:gd name="T91" fmla="*/ 406 h 1056"/>
                <a:gd name="T92" fmla="*/ 560 w 560"/>
                <a:gd name="T93" fmla="*/ 340 h 1056"/>
                <a:gd name="T94" fmla="*/ 550 w 560"/>
                <a:gd name="T95" fmla="*/ 240 h 1056"/>
                <a:gd name="T96" fmla="*/ 518 w 560"/>
                <a:gd name="T97" fmla="*/ 146 h 1056"/>
                <a:gd name="T98" fmla="*/ 464 w 560"/>
                <a:gd name="T99" fmla="*/ 70 h 1056"/>
                <a:gd name="T100" fmla="*/ 400 w 560"/>
                <a:gd name="T101" fmla="*/ 24 h 1056"/>
                <a:gd name="T102" fmla="*/ 352 w 560"/>
                <a:gd name="T103" fmla="*/ 8 h 1056"/>
                <a:gd name="T104" fmla="*/ 318 w 560"/>
                <a:gd name="T105" fmla="*/ 4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0" h="1056">
                  <a:moveTo>
                    <a:pt x="318" y="4"/>
                  </a:moveTo>
                  <a:lnTo>
                    <a:pt x="318" y="4"/>
                  </a:lnTo>
                  <a:lnTo>
                    <a:pt x="296" y="0"/>
                  </a:lnTo>
                  <a:lnTo>
                    <a:pt x="274" y="0"/>
                  </a:lnTo>
                  <a:lnTo>
                    <a:pt x="252" y="0"/>
                  </a:lnTo>
                  <a:lnTo>
                    <a:pt x="232" y="4"/>
                  </a:lnTo>
                  <a:lnTo>
                    <a:pt x="232" y="4"/>
                  </a:lnTo>
                  <a:lnTo>
                    <a:pt x="214" y="8"/>
                  </a:lnTo>
                  <a:lnTo>
                    <a:pt x="198" y="10"/>
                  </a:lnTo>
                  <a:lnTo>
                    <a:pt x="168" y="22"/>
                  </a:lnTo>
                  <a:lnTo>
                    <a:pt x="140" y="36"/>
                  </a:lnTo>
                  <a:lnTo>
                    <a:pt x="114" y="54"/>
                  </a:lnTo>
                  <a:lnTo>
                    <a:pt x="92" y="74"/>
                  </a:lnTo>
                  <a:lnTo>
                    <a:pt x="72" y="98"/>
                  </a:lnTo>
                  <a:lnTo>
                    <a:pt x="56" y="124"/>
                  </a:lnTo>
                  <a:lnTo>
                    <a:pt x="40" y="152"/>
                  </a:lnTo>
                  <a:lnTo>
                    <a:pt x="28" y="182"/>
                  </a:lnTo>
                  <a:lnTo>
                    <a:pt x="18" y="212"/>
                  </a:lnTo>
                  <a:lnTo>
                    <a:pt x="10" y="244"/>
                  </a:lnTo>
                  <a:lnTo>
                    <a:pt x="4" y="276"/>
                  </a:lnTo>
                  <a:lnTo>
                    <a:pt x="2" y="310"/>
                  </a:lnTo>
                  <a:lnTo>
                    <a:pt x="0" y="342"/>
                  </a:lnTo>
                  <a:lnTo>
                    <a:pt x="0" y="374"/>
                  </a:lnTo>
                  <a:lnTo>
                    <a:pt x="2" y="406"/>
                  </a:lnTo>
                  <a:lnTo>
                    <a:pt x="2" y="406"/>
                  </a:lnTo>
                  <a:lnTo>
                    <a:pt x="4" y="418"/>
                  </a:lnTo>
                  <a:lnTo>
                    <a:pt x="10" y="430"/>
                  </a:lnTo>
                  <a:lnTo>
                    <a:pt x="16" y="438"/>
                  </a:lnTo>
                  <a:lnTo>
                    <a:pt x="24" y="446"/>
                  </a:lnTo>
                  <a:lnTo>
                    <a:pt x="32" y="452"/>
                  </a:lnTo>
                  <a:lnTo>
                    <a:pt x="42" y="456"/>
                  </a:lnTo>
                  <a:lnTo>
                    <a:pt x="54" y="458"/>
                  </a:lnTo>
                  <a:lnTo>
                    <a:pt x="64" y="460"/>
                  </a:lnTo>
                  <a:lnTo>
                    <a:pt x="74" y="458"/>
                  </a:lnTo>
                  <a:lnTo>
                    <a:pt x="84" y="456"/>
                  </a:lnTo>
                  <a:lnTo>
                    <a:pt x="92" y="452"/>
                  </a:lnTo>
                  <a:lnTo>
                    <a:pt x="100" y="446"/>
                  </a:lnTo>
                  <a:lnTo>
                    <a:pt x="108" y="438"/>
                  </a:lnTo>
                  <a:lnTo>
                    <a:pt x="112" y="430"/>
                  </a:lnTo>
                  <a:lnTo>
                    <a:pt x="114" y="418"/>
                  </a:lnTo>
                  <a:lnTo>
                    <a:pt x="114" y="406"/>
                  </a:lnTo>
                  <a:lnTo>
                    <a:pt x="114" y="406"/>
                  </a:lnTo>
                  <a:lnTo>
                    <a:pt x="112" y="382"/>
                  </a:lnTo>
                  <a:lnTo>
                    <a:pt x="112" y="356"/>
                  </a:lnTo>
                  <a:lnTo>
                    <a:pt x="112" y="328"/>
                  </a:lnTo>
                  <a:lnTo>
                    <a:pt x="114" y="300"/>
                  </a:lnTo>
                  <a:lnTo>
                    <a:pt x="118" y="272"/>
                  </a:lnTo>
                  <a:lnTo>
                    <a:pt x="124" y="244"/>
                  </a:lnTo>
                  <a:lnTo>
                    <a:pt x="132" y="216"/>
                  </a:lnTo>
                  <a:lnTo>
                    <a:pt x="142" y="192"/>
                  </a:lnTo>
                  <a:lnTo>
                    <a:pt x="142" y="426"/>
                  </a:lnTo>
                  <a:lnTo>
                    <a:pt x="142" y="426"/>
                  </a:lnTo>
                  <a:lnTo>
                    <a:pt x="142" y="434"/>
                  </a:lnTo>
                  <a:lnTo>
                    <a:pt x="142" y="434"/>
                  </a:lnTo>
                  <a:lnTo>
                    <a:pt x="142" y="438"/>
                  </a:lnTo>
                  <a:lnTo>
                    <a:pt x="142" y="438"/>
                  </a:lnTo>
                  <a:lnTo>
                    <a:pt x="142" y="716"/>
                  </a:lnTo>
                  <a:lnTo>
                    <a:pt x="138" y="854"/>
                  </a:lnTo>
                  <a:lnTo>
                    <a:pt x="134" y="994"/>
                  </a:lnTo>
                  <a:lnTo>
                    <a:pt x="134" y="994"/>
                  </a:lnTo>
                  <a:lnTo>
                    <a:pt x="134" y="1008"/>
                  </a:lnTo>
                  <a:lnTo>
                    <a:pt x="138" y="1020"/>
                  </a:lnTo>
                  <a:lnTo>
                    <a:pt x="144" y="1032"/>
                  </a:lnTo>
                  <a:lnTo>
                    <a:pt x="152" y="1040"/>
                  </a:lnTo>
                  <a:lnTo>
                    <a:pt x="162" y="1046"/>
                  </a:lnTo>
                  <a:lnTo>
                    <a:pt x="172" y="1052"/>
                  </a:lnTo>
                  <a:lnTo>
                    <a:pt x="184" y="1054"/>
                  </a:lnTo>
                  <a:lnTo>
                    <a:pt x="196" y="1056"/>
                  </a:lnTo>
                  <a:lnTo>
                    <a:pt x="208" y="1054"/>
                  </a:lnTo>
                  <a:lnTo>
                    <a:pt x="220" y="1052"/>
                  </a:lnTo>
                  <a:lnTo>
                    <a:pt x="230" y="1046"/>
                  </a:lnTo>
                  <a:lnTo>
                    <a:pt x="240" y="1040"/>
                  </a:lnTo>
                  <a:lnTo>
                    <a:pt x="248" y="1032"/>
                  </a:lnTo>
                  <a:lnTo>
                    <a:pt x="256" y="1020"/>
                  </a:lnTo>
                  <a:lnTo>
                    <a:pt x="260" y="1008"/>
                  </a:lnTo>
                  <a:lnTo>
                    <a:pt x="262" y="994"/>
                  </a:lnTo>
                  <a:lnTo>
                    <a:pt x="262" y="994"/>
                  </a:lnTo>
                  <a:lnTo>
                    <a:pt x="266" y="884"/>
                  </a:lnTo>
                  <a:lnTo>
                    <a:pt x="268" y="776"/>
                  </a:lnTo>
                  <a:lnTo>
                    <a:pt x="270" y="558"/>
                  </a:lnTo>
                  <a:lnTo>
                    <a:pt x="270" y="558"/>
                  </a:lnTo>
                  <a:lnTo>
                    <a:pt x="288" y="558"/>
                  </a:lnTo>
                  <a:lnTo>
                    <a:pt x="288" y="558"/>
                  </a:lnTo>
                  <a:lnTo>
                    <a:pt x="290" y="776"/>
                  </a:lnTo>
                  <a:lnTo>
                    <a:pt x="292" y="884"/>
                  </a:lnTo>
                  <a:lnTo>
                    <a:pt x="296" y="994"/>
                  </a:lnTo>
                  <a:lnTo>
                    <a:pt x="296" y="994"/>
                  </a:lnTo>
                  <a:lnTo>
                    <a:pt x="298" y="1008"/>
                  </a:lnTo>
                  <a:lnTo>
                    <a:pt x="302" y="1020"/>
                  </a:lnTo>
                  <a:lnTo>
                    <a:pt x="310" y="1032"/>
                  </a:lnTo>
                  <a:lnTo>
                    <a:pt x="318" y="1040"/>
                  </a:lnTo>
                  <a:lnTo>
                    <a:pt x="328" y="1046"/>
                  </a:lnTo>
                  <a:lnTo>
                    <a:pt x="338" y="1052"/>
                  </a:lnTo>
                  <a:lnTo>
                    <a:pt x="350" y="1054"/>
                  </a:lnTo>
                  <a:lnTo>
                    <a:pt x="362" y="1056"/>
                  </a:lnTo>
                  <a:lnTo>
                    <a:pt x="374" y="1054"/>
                  </a:lnTo>
                  <a:lnTo>
                    <a:pt x="386" y="1052"/>
                  </a:lnTo>
                  <a:lnTo>
                    <a:pt x="396" y="1046"/>
                  </a:lnTo>
                  <a:lnTo>
                    <a:pt x="406" y="1040"/>
                  </a:lnTo>
                  <a:lnTo>
                    <a:pt x="414" y="1032"/>
                  </a:lnTo>
                  <a:lnTo>
                    <a:pt x="420" y="1020"/>
                  </a:lnTo>
                  <a:lnTo>
                    <a:pt x="422" y="1008"/>
                  </a:lnTo>
                  <a:lnTo>
                    <a:pt x="424" y="994"/>
                  </a:lnTo>
                  <a:lnTo>
                    <a:pt x="424" y="994"/>
                  </a:lnTo>
                  <a:lnTo>
                    <a:pt x="420" y="854"/>
                  </a:lnTo>
                  <a:lnTo>
                    <a:pt x="416" y="716"/>
                  </a:lnTo>
                  <a:lnTo>
                    <a:pt x="416" y="438"/>
                  </a:lnTo>
                  <a:lnTo>
                    <a:pt x="416" y="438"/>
                  </a:lnTo>
                  <a:lnTo>
                    <a:pt x="414" y="422"/>
                  </a:lnTo>
                  <a:lnTo>
                    <a:pt x="414" y="422"/>
                  </a:lnTo>
                  <a:lnTo>
                    <a:pt x="412" y="300"/>
                  </a:lnTo>
                  <a:lnTo>
                    <a:pt x="412" y="180"/>
                  </a:lnTo>
                  <a:lnTo>
                    <a:pt x="412" y="180"/>
                  </a:lnTo>
                  <a:lnTo>
                    <a:pt x="424" y="204"/>
                  </a:lnTo>
                  <a:lnTo>
                    <a:pt x="434" y="232"/>
                  </a:lnTo>
                  <a:lnTo>
                    <a:pt x="442" y="262"/>
                  </a:lnTo>
                  <a:lnTo>
                    <a:pt x="446" y="292"/>
                  </a:lnTo>
                  <a:lnTo>
                    <a:pt x="448" y="324"/>
                  </a:lnTo>
                  <a:lnTo>
                    <a:pt x="450" y="352"/>
                  </a:lnTo>
                  <a:lnTo>
                    <a:pt x="448" y="380"/>
                  </a:lnTo>
                  <a:lnTo>
                    <a:pt x="446" y="406"/>
                  </a:lnTo>
                  <a:lnTo>
                    <a:pt x="446" y="406"/>
                  </a:lnTo>
                  <a:lnTo>
                    <a:pt x="446" y="418"/>
                  </a:lnTo>
                  <a:lnTo>
                    <a:pt x="448" y="430"/>
                  </a:lnTo>
                  <a:lnTo>
                    <a:pt x="454" y="438"/>
                  </a:lnTo>
                  <a:lnTo>
                    <a:pt x="460" y="446"/>
                  </a:lnTo>
                  <a:lnTo>
                    <a:pt x="468" y="452"/>
                  </a:lnTo>
                  <a:lnTo>
                    <a:pt x="476" y="456"/>
                  </a:lnTo>
                  <a:lnTo>
                    <a:pt x="486" y="458"/>
                  </a:lnTo>
                  <a:lnTo>
                    <a:pt x="496" y="460"/>
                  </a:lnTo>
                  <a:lnTo>
                    <a:pt x="508" y="458"/>
                  </a:lnTo>
                  <a:lnTo>
                    <a:pt x="518" y="456"/>
                  </a:lnTo>
                  <a:lnTo>
                    <a:pt x="528" y="452"/>
                  </a:lnTo>
                  <a:lnTo>
                    <a:pt x="536" y="446"/>
                  </a:lnTo>
                  <a:lnTo>
                    <a:pt x="544" y="438"/>
                  </a:lnTo>
                  <a:lnTo>
                    <a:pt x="552" y="430"/>
                  </a:lnTo>
                  <a:lnTo>
                    <a:pt x="556" y="418"/>
                  </a:lnTo>
                  <a:lnTo>
                    <a:pt x="558" y="406"/>
                  </a:lnTo>
                  <a:lnTo>
                    <a:pt x="558" y="406"/>
                  </a:lnTo>
                  <a:lnTo>
                    <a:pt x="560" y="374"/>
                  </a:lnTo>
                  <a:lnTo>
                    <a:pt x="560" y="340"/>
                  </a:lnTo>
                  <a:lnTo>
                    <a:pt x="560" y="308"/>
                  </a:lnTo>
                  <a:lnTo>
                    <a:pt x="556" y="274"/>
                  </a:lnTo>
                  <a:lnTo>
                    <a:pt x="550" y="240"/>
                  </a:lnTo>
                  <a:lnTo>
                    <a:pt x="542" y="208"/>
                  </a:lnTo>
                  <a:lnTo>
                    <a:pt x="530" y="176"/>
                  </a:lnTo>
                  <a:lnTo>
                    <a:pt x="518" y="146"/>
                  </a:lnTo>
                  <a:lnTo>
                    <a:pt x="502" y="118"/>
                  </a:lnTo>
                  <a:lnTo>
                    <a:pt x="484" y="92"/>
                  </a:lnTo>
                  <a:lnTo>
                    <a:pt x="464" y="70"/>
                  </a:lnTo>
                  <a:lnTo>
                    <a:pt x="440" y="48"/>
                  </a:lnTo>
                  <a:lnTo>
                    <a:pt x="414" y="32"/>
                  </a:lnTo>
                  <a:lnTo>
                    <a:pt x="400" y="24"/>
                  </a:lnTo>
                  <a:lnTo>
                    <a:pt x="384" y="18"/>
                  </a:lnTo>
                  <a:lnTo>
                    <a:pt x="368" y="12"/>
                  </a:lnTo>
                  <a:lnTo>
                    <a:pt x="352" y="8"/>
                  </a:lnTo>
                  <a:lnTo>
                    <a:pt x="334" y="6"/>
                  </a:lnTo>
                  <a:lnTo>
                    <a:pt x="318" y="4"/>
                  </a:lnTo>
                  <a:lnTo>
                    <a:pt x="318" y="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105" name="Line 24"/>
            <p:cNvSpPr>
              <a:spLocks noChangeShapeType="1"/>
            </p:cNvSpPr>
            <p:nvPr/>
          </p:nvSpPr>
          <p:spPr bwMode="auto">
            <a:xfrm>
              <a:off x="1771575" y="3905616"/>
              <a:ext cx="0" cy="0"/>
            </a:xfrm>
            <a:prstGeom prst="lin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</p:grpSp>
      <p:grpSp>
        <p:nvGrpSpPr>
          <p:cNvPr id="3" name="קבוצה 2"/>
          <p:cNvGrpSpPr/>
          <p:nvPr/>
        </p:nvGrpSpPr>
        <p:grpSpPr>
          <a:xfrm>
            <a:off x="6808423" y="3751485"/>
            <a:ext cx="826789" cy="828126"/>
            <a:chOff x="6808423" y="3751485"/>
            <a:chExt cx="826789" cy="828126"/>
          </a:xfrm>
        </p:grpSpPr>
        <p:sp>
          <p:nvSpPr>
            <p:cNvPr id="106" name="Freeform 34"/>
            <p:cNvSpPr>
              <a:spLocks noEditPoints="1"/>
            </p:cNvSpPr>
            <p:nvPr/>
          </p:nvSpPr>
          <p:spPr bwMode="auto">
            <a:xfrm>
              <a:off x="6808423" y="3885269"/>
              <a:ext cx="826789" cy="694342"/>
            </a:xfrm>
            <a:custGeom>
              <a:avLst/>
              <a:gdLst>
                <a:gd name="T0" fmla="*/ 4 w 1236"/>
                <a:gd name="T1" fmla="*/ 166 h 1038"/>
                <a:gd name="T2" fmla="*/ 46 w 1236"/>
                <a:gd name="T3" fmla="*/ 220 h 1038"/>
                <a:gd name="T4" fmla="*/ 164 w 1236"/>
                <a:gd name="T5" fmla="*/ 308 h 1038"/>
                <a:gd name="T6" fmla="*/ 216 w 1236"/>
                <a:gd name="T7" fmla="*/ 328 h 1038"/>
                <a:gd name="T8" fmla="*/ 308 w 1236"/>
                <a:gd name="T9" fmla="*/ 320 h 1038"/>
                <a:gd name="T10" fmla="*/ 420 w 1236"/>
                <a:gd name="T11" fmla="*/ 266 h 1038"/>
                <a:gd name="T12" fmla="*/ 532 w 1236"/>
                <a:gd name="T13" fmla="*/ 492 h 1038"/>
                <a:gd name="T14" fmla="*/ 410 w 1236"/>
                <a:gd name="T15" fmla="*/ 626 h 1038"/>
                <a:gd name="T16" fmla="*/ 360 w 1236"/>
                <a:gd name="T17" fmla="*/ 706 h 1038"/>
                <a:gd name="T18" fmla="*/ 364 w 1236"/>
                <a:gd name="T19" fmla="*/ 740 h 1038"/>
                <a:gd name="T20" fmla="*/ 454 w 1236"/>
                <a:gd name="T21" fmla="*/ 864 h 1038"/>
                <a:gd name="T22" fmla="*/ 586 w 1236"/>
                <a:gd name="T23" fmla="*/ 998 h 1038"/>
                <a:gd name="T24" fmla="*/ 626 w 1236"/>
                <a:gd name="T25" fmla="*/ 1008 h 1038"/>
                <a:gd name="T26" fmla="*/ 678 w 1236"/>
                <a:gd name="T27" fmla="*/ 986 h 1038"/>
                <a:gd name="T28" fmla="*/ 696 w 1236"/>
                <a:gd name="T29" fmla="*/ 948 h 1038"/>
                <a:gd name="T30" fmla="*/ 684 w 1236"/>
                <a:gd name="T31" fmla="*/ 896 h 1038"/>
                <a:gd name="T32" fmla="*/ 622 w 1236"/>
                <a:gd name="T33" fmla="*/ 826 h 1038"/>
                <a:gd name="T34" fmla="*/ 522 w 1236"/>
                <a:gd name="T35" fmla="*/ 700 h 1038"/>
                <a:gd name="T36" fmla="*/ 674 w 1236"/>
                <a:gd name="T37" fmla="*/ 552 h 1038"/>
                <a:gd name="T38" fmla="*/ 690 w 1236"/>
                <a:gd name="T39" fmla="*/ 548 h 1038"/>
                <a:gd name="T40" fmla="*/ 1074 w 1236"/>
                <a:gd name="T41" fmla="*/ 978 h 1038"/>
                <a:gd name="T42" fmla="*/ 1128 w 1236"/>
                <a:gd name="T43" fmla="*/ 1030 h 1038"/>
                <a:gd name="T44" fmla="*/ 1174 w 1236"/>
                <a:gd name="T45" fmla="*/ 1038 h 1038"/>
                <a:gd name="T46" fmla="*/ 1216 w 1236"/>
                <a:gd name="T47" fmla="*/ 1016 h 1038"/>
                <a:gd name="T48" fmla="*/ 1234 w 1236"/>
                <a:gd name="T49" fmla="*/ 978 h 1038"/>
                <a:gd name="T50" fmla="*/ 1222 w 1236"/>
                <a:gd name="T51" fmla="*/ 924 h 1038"/>
                <a:gd name="T52" fmla="*/ 1170 w 1236"/>
                <a:gd name="T53" fmla="*/ 870 h 1038"/>
                <a:gd name="T54" fmla="*/ 652 w 1236"/>
                <a:gd name="T55" fmla="*/ 114 h 1038"/>
                <a:gd name="T56" fmla="*/ 726 w 1236"/>
                <a:gd name="T57" fmla="*/ 104 h 1038"/>
                <a:gd name="T58" fmla="*/ 822 w 1236"/>
                <a:gd name="T59" fmla="*/ 150 h 1038"/>
                <a:gd name="T60" fmla="*/ 864 w 1236"/>
                <a:gd name="T61" fmla="*/ 180 h 1038"/>
                <a:gd name="T62" fmla="*/ 900 w 1236"/>
                <a:gd name="T63" fmla="*/ 180 h 1038"/>
                <a:gd name="T64" fmla="*/ 928 w 1236"/>
                <a:gd name="T65" fmla="*/ 162 h 1038"/>
                <a:gd name="T66" fmla="*/ 938 w 1236"/>
                <a:gd name="T67" fmla="*/ 132 h 1038"/>
                <a:gd name="T68" fmla="*/ 926 w 1236"/>
                <a:gd name="T69" fmla="*/ 90 h 1038"/>
                <a:gd name="T70" fmla="*/ 872 w 1236"/>
                <a:gd name="T71" fmla="*/ 50 h 1038"/>
                <a:gd name="T72" fmla="*/ 784 w 1236"/>
                <a:gd name="T73" fmla="*/ 10 h 1038"/>
                <a:gd name="T74" fmla="*/ 700 w 1236"/>
                <a:gd name="T75" fmla="*/ 0 h 1038"/>
                <a:gd name="T76" fmla="*/ 590 w 1236"/>
                <a:gd name="T77" fmla="*/ 22 h 1038"/>
                <a:gd name="T78" fmla="*/ 482 w 1236"/>
                <a:gd name="T79" fmla="*/ 80 h 1038"/>
                <a:gd name="T80" fmla="*/ 408 w 1236"/>
                <a:gd name="T81" fmla="*/ 140 h 1038"/>
                <a:gd name="T82" fmla="*/ 290 w 1236"/>
                <a:gd name="T83" fmla="*/ 208 h 1038"/>
                <a:gd name="T84" fmla="*/ 244 w 1236"/>
                <a:gd name="T85" fmla="*/ 220 h 1038"/>
                <a:gd name="T86" fmla="*/ 170 w 1236"/>
                <a:gd name="T87" fmla="*/ 180 h 1038"/>
                <a:gd name="T88" fmla="*/ 100 w 1236"/>
                <a:gd name="T89" fmla="*/ 110 h 1038"/>
                <a:gd name="T90" fmla="*/ 62 w 1236"/>
                <a:gd name="T91" fmla="*/ 90 h 1038"/>
                <a:gd name="T92" fmla="*/ 20 w 1236"/>
                <a:gd name="T93" fmla="*/ 104 h 1038"/>
                <a:gd name="T94" fmla="*/ 8 w 1236"/>
                <a:gd name="T95" fmla="*/ 120 h 1038"/>
                <a:gd name="T96" fmla="*/ 0 w 1236"/>
                <a:gd name="T97" fmla="*/ 148 h 10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236" h="1038">
                  <a:moveTo>
                    <a:pt x="0" y="148"/>
                  </a:moveTo>
                  <a:lnTo>
                    <a:pt x="0" y="148"/>
                  </a:lnTo>
                  <a:lnTo>
                    <a:pt x="2" y="158"/>
                  </a:lnTo>
                  <a:lnTo>
                    <a:pt x="4" y="166"/>
                  </a:lnTo>
                  <a:lnTo>
                    <a:pt x="8" y="174"/>
                  </a:lnTo>
                  <a:lnTo>
                    <a:pt x="14" y="182"/>
                  </a:lnTo>
                  <a:lnTo>
                    <a:pt x="14" y="182"/>
                  </a:lnTo>
                  <a:lnTo>
                    <a:pt x="46" y="220"/>
                  </a:lnTo>
                  <a:lnTo>
                    <a:pt x="80" y="250"/>
                  </a:lnTo>
                  <a:lnTo>
                    <a:pt x="110" y="274"/>
                  </a:lnTo>
                  <a:lnTo>
                    <a:pt x="138" y="292"/>
                  </a:lnTo>
                  <a:lnTo>
                    <a:pt x="164" y="308"/>
                  </a:lnTo>
                  <a:lnTo>
                    <a:pt x="186" y="318"/>
                  </a:lnTo>
                  <a:lnTo>
                    <a:pt x="204" y="324"/>
                  </a:lnTo>
                  <a:lnTo>
                    <a:pt x="216" y="328"/>
                  </a:lnTo>
                  <a:lnTo>
                    <a:pt x="216" y="328"/>
                  </a:lnTo>
                  <a:lnTo>
                    <a:pt x="236" y="332"/>
                  </a:lnTo>
                  <a:lnTo>
                    <a:pt x="258" y="332"/>
                  </a:lnTo>
                  <a:lnTo>
                    <a:pt x="282" y="328"/>
                  </a:lnTo>
                  <a:lnTo>
                    <a:pt x="308" y="320"/>
                  </a:lnTo>
                  <a:lnTo>
                    <a:pt x="336" y="310"/>
                  </a:lnTo>
                  <a:lnTo>
                    <a:pt x="364" y="298"/>
                  </a:lnTo>
                  <a:lnTo>
                    <a:pt x="392" y="282"/>
                  </a:lnTo>
                  <a:lnTo>
                    <a:pt x="420" y="266"/>
                  </a:lnTo>
                  <a:lnTo>
                    <a:pt x="420" y="266"/>
                  </a:lnTo>
                  <a:lnTo>
                    <a:pt x="422" y="268"/>
                  </a:lnTo>
                  <a:lnTo>
                    <a:pt x="532" y="492"/>
                  </a:lnTo>
                  <a:lnTo>
                    <a:pt x="532" y="492"/>
                  </a:lnTo>
                  <a:lnTo>
                    <a:pt x="504" y="520"/>
                  </a:lnTo>
                  <a:lnTo>
                    <a:pt x="476" y="550"/>
                  </a:lnTo>
                  <a:lnTo>
                    <a:pt x="444" y="586"/>
                  </a:lnTo>
                  <a:lnTo>
                    <a:pt x="410" y="626"/>
                  </a:lnTo>
                  <a:lnTo>
                    <a:pt x="384" y="662"/>
                  </a:lnTo>
                  <a:lnTo>
                    <a:pt x="372" y="678"/>
                  </a:lnTo>
                  <a:lnTo>
                    <a:pt x="364" y="694"/>
                  </a:lnTo>
                  <a:lnTo>
                    <a:pt x="360" y="706"/>
                  </a:lnTo>
                  <a:lnTo>
                    <a:pt x="360" y="718"/>
                  </a:lnTo>
                  <a:lnTo>
                    <a:pt x="360" y="718"/>
                  </a:lnTo>
                  <a:lnTo>
                    <a:pt x="360" y="726"/>
                  </a:lnTo>
                  <a:lnTo>
                    <a:pt x="364" y="740"/>
                  </a:lnTo>
                  <a:lnTo>
                    <a:pt x="374" y="760"/>
                  </a:lnTo>
                  <a:lnTo>
                    <a:pt x="390" y="786"/>
                  </a:lnTo>
                  <a:lnTo>
                    <a:pt x="416" y="820"/>
                  </a:lnTo>
                  <a:lnTo>
                    <a:pt x="454" y="864"/>
                  </a:lnTo>
                  <a:lnTo>
                    <a:pt x="506" y="920"/>
                  </a:lnTo>
                  <a:lnTo>
                    <a:pt x="574" y="988"/>
                  </a:lnTo>
                  <a:lnTo>
                    <a:pt x="574" y="988"/>
                  </a:lnTo>
                  <a:lnTo>
                    <a:pt x="586" y="998"/>
                  </a:lnTo>
                  <a:lnTo>
                    <a:pt x="598" y="1004"/>
                  </a:lnTo>
                  <a:lnTo>
                    <a:pt x="612" y="1008"/>
                  </a:lnTo>
                  <a:lnTo>
                    <a:pt x="626" y="1008"/>
                  </a:lnTo>
                  <a:lnTo>
                    <a:pt x="626" y="1008"/>
                  </a:lnTo>
                  <a:lnTo>
                    <a:pt x="640" y="1008"/>
                  </a:lnTo>
                  <a:lnTo>
                    <a:pt x="652" y="1004"/>
                  </a:lnTo>
                  <a:lnTo>
                    <a:pt x="666" y="996"/>
                  </a:lnTo>
                  <a:lnTo>
                    <a:pt x="678" y="986"/>
                  </a:lnTo>
                  <a:lnTo>
                    <a:pt x="678" y="986"/>
                  </a:lnTo>
                  <a:lnTo>
                    <a:pt x="686" y="976"/>
                  </a:lnTo>
                  <a:lnTo>
                    <a:pt x="692" y="962"/>
                  </a:lnTo>
                  <a:lnTo>
                    <a:pt x="696" y="948"/>
                  </a:lnTo>
                  <a:lnTo>
                    <a:pt x="698" y="934"/>
                  </a:lnTo>
                  <a:lnTo>
                    <a:pt x="696" y="922"/>
                  </a:lnTo>
                  <a:lnTo>
                    <a:pt x="692" y="908"/>
                  </a:lnTo>
                  <a:lnTo>
                    <a:pt x="684" y="896"/>
                  </a:lnTo>
                  <a:lnTo>
                    <a:pt x="676" y="884"/>
                  </a:lnTo>
                  <a:lnTo>
                    <a:pt x="676" y="884"/>
                  </a:lnTo>
                  <a:lnTo>
                    <a:pt x="648" y="856"/>
                  </a:lnTo>
                  <a:lnTo>
                    <a:pt x="622" y="826"/>
                  </a:lnTo>
                  <a:lnTo>
                    <a:pt x="572" y="766"/>
                  </a:lnTo>
                  <a:lnTo>
                    <a:pt x="536" y="720"/>
                  </a:lnTo>
                  <a:lnTo>
                    <a:pt x="522" y="700"/>
                  </a:lnTo>
                  <a:lnTo>
                    <a:pt x="522" y="700"/>
                  </a:lnTo>
                  <a:lnTo>
                    <a:pt x="578" y="648"/>
                  </a:lnTo>
                  <a:lnTo>
                    <a:pt x="628" y="600"/>
                  </a:lnTo>
                  <a:lnTo>
                    <a:pt x="674" y="552"/>
                  </a:lnTo>
                  <a:lnTo>
                    <a:pt x="674" y="552"/>
                  </a:lnTo>
                  <a:lnTo>
                    <a:pt x="682" y="546"/>
                  </a:lnTo>
                  <a:lnTo>
                    <a:pt x="686" y="546"/>
                  </a:lnTo>
                  <a:lnTo>
                    <a:pt x="690" y="548"/>
                  </a:lnTo>
                  <a:lnTo>
                    <a:pt x="690" y="548"/>
                  </a:lnTo>
                  <a:lnTo>
                    <a:pt x="750" y="618"/>
                  </a:lnTo>
                  <a:lnTo>
                    <a:pt x="878" y="762"/>
                  </a:lnTo>
                  <a:lnTo>
                    <a:pt x="1016" y="918"/>
                  </a:lnTo>
                  <a:lnTo>
                    <a:pt x="1074" y="978"/>
                  </a:lnTo>
                  <a:lnTo>
                    <a:pt x="1112" y="1018"/>
                  </a:lnTo>
                  <a:lnTo>
                    <a:pt x="1112" y="1018"/>
                  </a:lnTo>
                  <a:lnTo>
                    <a:pt x="1128" y="1030"/>
                  </a:lnTo>
                  <a:lnTo>
                    <a:pt x="1128" y="1030"/>
                  </a:lnTo>
                  <a:lnTo>
                    <a:pt x="1138" y="1034"/>
                  </a:lnTo>
                  <a:lnTo>
                    <a:pt x="1150" y="1038"/>
                  </a:lnTo>
                  <a:lnTo>
                    <a:pt x="1162" y="1038"/>
                  </a:lnTo>
                  <a:lnTo>
                    <a:pt x="1174" y="1038"/>
                  </a:lnTo>
                  <a:lnTo>
                    <a:pt x="1184" y="1036"/>
                  </a:lnTo>
                  <a:lnTo>
                    <a:pt x="1196" y="1030"/>
                  </a:lnTo>
                  <a:lnTo>
                    <a:pt x="1206" y="1024"/>
                  </a:lnTo>
                  <a:lnTo>
                    <a:pt x="1216" y="1016"/>
                  </a:lnTo>
                  <a:lnTo>
                    <a:pt x="1216" y="1016"/>
                  </a:lnTo>
                  <a:lnTo>
                    <a:pt x="1224" y="1004"/>
                  </a:lnTo>
                  <a:lnTo>
                    <a:pt x="1230" y="992"/>
                  </a:lnTo>
                  <a:lnTo>
                    <a:pt x="1234" y="978"/>
                  </a:lnTo>
                  <a:lnTo>
                    <a:pt x="1236" y="964"/>
                  </a:lnTo>
                  <a:lnTo>
                    <a:pt x="1234" y="950"/>
                  </a:lnTo>
                  <a:lnTo>
                    <a:pt x="1230" y="936"/>
                  </a:lnTo>
                  <a:lnTo>
                    <a:pt x="1222" y="924"/>
                  </a:lnTo>
                  <a:lnTo>
                    <a:pt x="1212" y="914"/>
                  </a:lnTo>
                  <a:lnTo>
                    <a:pt x="1212" y="914"/>
                  </a:lnTo>
                  <a:lnTo>
                    <a:pt x="1212" y="914"/>
                  </a:lnTo>
                  <a:lnTo>
                    <a:pt x="1170" y="870"/>
                  </a:lnTo>
                  <a:lnTo>
                    <a:pt x="1110" y="806"/>
                  </a:lnTo>
                  <a:lnTo>
                    <a:pt x="966" y="646"/>
                  </a:lnTo>
                  <a:lnTo>
                    <a:pt x="784" y="440"/>
                  </a:lnTo>
                  <a:lnTo>
                    <a:pt x="652" y="114"/>
                  </a:lnTo>
                  <a:lnTo>
                    <a:pt x="652" y="114"/>
                  </a:lnTo>
                  <a:lnTo>
                    <a:pt x="678" y="106"/>
                  </a:lnTo>
                  <a:lnTo>
                    <a:pt x="704" y="102"/>
                  </a:lnTo>
                  <a:lnTo>
                    <a:pt x="726" y="104"/>
                  </a:lnTo>
                  <a:lnTo>
                    <a:pt x="750" y="110"/>
                  </a:lnTo>
                  <a:lnTo>
                    <a:pt x="772" y="120"/>
                  </a:lnTo>
                  <a:lnTo>
                    <a:pt x="796" y="134"/>
                  </a:lnTo>
                  <a:lnTo>
                    <a:pt x="822" y="150"/>
                  </a:lnTo>
                  <a:lnTo>
                    <a:pt x="848" y="172"/>
                  </a:lnTo>
                  <a:lnTo>
                    <a:pt x="848" y="172"/>
                  </a:lnTo>
                  <a:lnTo>
                    <a:pt x="856" y="176"/>
                  </a:lnTo>
                  <a:lnTo>
                    <a:pt x="864" y="180"/>
                  </a:lnTo>
                  <a:lnTo>
                    <a:pt x="874" y="182"/>
                  </a:lnTo>
                  <a:lnTo>
                    <a:pt x="882" y="184"/>
                  </a:lnTo>
                  <a:lnTo>
                    <a:pt x="892" y="182"/>
                  </a:lnTo>
                  <a:lnTo>
                    <a:pt x="900" y="180"/>
                  </a:lnTo>
                  <a:lnTo>
                    <a:pt x="908" y="176"/>
                  </a:lnTo>
                  <a:lnTo>
                    <a:pt x="916" y="172"/>
                  </a:lnTo>
                  <a:lnTo>
                    <a:pt x="916" y="172"/>
                  </a:lnTo>
                  <a:lnTo>
                    <a:pt x="928" y="162"/>
                  </a:lnTo>
                  <a:lnTo>
                    <a:pt x="928" y="162"/>
                  </a:lnTo>
                  <a:lnTo>
                    <a:pt x="934" y="152"/>
                  </a:lnTo>
                  <a:lnTo>
                    <a:pt x="938" y="142"/>
                  </a:lnTo>
                  <a:lnTo>
                    <a:pt x="938" y="132"/>
                  </a:lnTo>
                  <a:lnTo>
                    <a:pt x="938" y="120"/>
                  </a:lnTo>
                  <a:lnTo>
                    <a:pt x="936" y="110"/>
                  </a:lnTo>
                  <a:lnTo>
                    <a:pt x="932" y="100"/>
                  </a:lnTo>
                  <a:lnTo>
                    <a:pt x="926" y="90"/>
                  </a:lnTo>
                  <a:lnTo>
                    <a:pt x="918" y="82"/>
                  </a:lnTo>
                  <a:lnTo>
                    <a:pt x="918" y="82"/>
                  </a:lnTo>
                  <a:lnTo>
                    <a:pt x="894" y="66"/>
                  </a:lnTo>
                  <a:lnTo>
                    <a:pt x="872" y="50"/>
                  </a:lnTo>
                  <a:lnTo>
                    <a:pt x="850" y="36"/>
                  </a:lnTo>
                  <a:lnTo>
                    <a:pt x="828" y="26"/>
                  </a:lnTo>
                  <a:lnTo>
                    <a:pt x="806" y="16"/>
                  </a:lnTo>
                  <a:lnTo>
                    <a:pt x="784" y="10"/>
                  </a:lnTo>
                  <a:lnTo>
                    <a:pt x="762" y="4"/>
                  </a:lnTo>
                  <a:lnTo>
                    <a:pt x="742" y="2"/>
                  </a:lnTo>
                  <a:lnTo>
                    <a:pt x="720" y="0"/>
                  </a:lnTo>
                  <a:lnTo>
                    <a:pt x="700" y="0"/>
                  </a:lnTo>
                  <a:lnTo>
                    <a:pt x="680" y="0"/>
                  </a:lnTo>
                  <a:lnTo>
                    <a:pt x="660" y="2"/>
                  </a:lnTo>
                  <a:lnTo>
                    <a:pt x="624" y="10"/>
                  </a:lnTo>
                  <a:lnTo>
                    <a:pt x="590" y="22"/>
                  </a:lnTo>
                  <a:lnTo>
                    <a:pt x="558" y="34"/>
                  </a:lnTo>
                  <a:lnTo>
                    <a:pt x="528" y="50"/>
                  </a:lnTo>
                  <a:lnTo>
                    <a:pt x="504" y="64"/>
                  </a:lnTo>
                  <a:lnTo>
                    <a:pt x="482" y="80"/>
                  </a:lnTo>
                  <a:lnTo>
                    <a:pt x="452" y="104"/>
                  </a:lnTo>
                  <a:lnTo>
                    <a:pt x="442" y="112"/>
                  </a:lnTo>
                  <a:lnTo>
                    <a:pt x="442" y="112"/>
                  </a:lnTo>
                  <a:lnTo>
                    <a:pt x="408" y="140"/>
                  </a:lnTo>
                  <a:lnTo>
                    <a:pt x="376" y="162"/>
                  </a:lnTo>
                  <a:lnTo>
                    <a:pt x="344" y="182"/>
                  </a:lnTo>
                  <a:lnTo>
                    <a:pt x="316" y="196"/>
                  </a:lnTo>
                  <a:lnTo>
                    <a:pt x="290" y="208"/>
                  </a:lnTo>
                  <a:lnTo>
                    <a:pt x="268" y="216"/>
                  </a:lnTo>
                  <a:lnTo>
                    <a:pt x="254" y="220"/>
                  </a:lnTo>
                  <a:lnTo>
                    <a:pt x="244" y="220"/>
                  </a:lnTo>
                  <a:lnTo>
                    <a:pt x="244" y="220"/>
                  </a:lnTo>
                  <a:lnTo>
                    <a:pt x="226" y="212"/>
                  </a:lnTo>
                  <a:lnTo>
                    <a:pt x="210" y="204"/>
                  </a:lnTo>
                  <a:lnTo>
                    <a:pt x="192" y="194"/>
                  </a:lnTo>
                  <a:lnTo>
                    <a:pt x="170" y="180"/>
                  </a:lnTo>
                  <a:lnTo>
                    <a:pt x="148" y="160"/>
                  </a:lnTo>
                  <a:lnTo>
                    <a:pt x="124" y="138"/>
                  </a:lnTo>
                  <a:lnTo>
                    <a:pt x="100" y="110"/>
                  </a:lnTo>
                  <a:lnTo>
                    <a:pt x="100" y="110"/>
                  </a:lnTo>
                  <a:lnTo>
                    <a:pt x="92" y="102"/>
                  </a:lnTo>
                  <a:lnTo>
                    <a:pt x="82" y="96"/>
                  </a:lnTo>
                  <a:lnTo>
                    <a:pt x="72" y="92"/>
                  </a:lnTo>
                  <a:lnTo>
                    <a:pt x="62" y="90"/>
                  </a:lnTo>
                  <a:lnTo>
                    <a:pt x="50" y="90"/>
                  </a:lnTo>
                  <a:lnTo>
                    <a:pt x="40" y="92"/>
                  </a:lnTo>
                  <a:lnTo>
                    <a:pt x="30" y="98"/>
                  </a:lnTo>
                  <a:lnTo>
                    <a:pt x="20" y="104"/>
                  </a:lnTo>
                  <a:lnTo>
                    <a:pt x="20" y="104"/>
                  </a:lnTo>
                  <a:lnTo>
                    <a:pt x="12" y="112"/>
                  </a:lnTo>
                  <a:lnTo>
                    <a:pt x="8" y="120"/>
                  </a:lnTo>
                  <a:lnTo>
                    <a:pt x="8" y="120"/>
                  </a:lnTo>
                  <a:lnTo>
                    <a:pt x="4" y="128"/>
                  </a:lnTo>
                  <a:lnTo>
                    <a:pt x="2" y="136"/>
                  </a:lnTo>
                  <a:lnTo>
                    <a:pt x="0" y="148"/>
                  </a:lnTo>
                  <a:lnTo>
                    <a:pt x="0" y="148"/>
                  </a:lnTo>
                  <a:close/>
                  <a:moveTo>
                    <a:pt x="1212" y="914"/>
                  </a:moveTo>
                  <a:lnTo>
                    <a:pt x="1212" y="914"/>
                  </a:lnTo>
                  <a:close/>
                </a:path>
              </a:pathLst>
            </a:custGeom>
            <a:solidFill>
              <a:srgbClr val="96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107" name="Freeform 37"/>
            <p:cNvSpPr>
              <a:spLocks noEditPoints="1"/>
            </p:cNvSpPr>
            <p:nvPr/>
          </p:nvSpPr>
          <p:spPr bwMode="auto">
            <a:xfrm>
              <a:off x="6987695" y="3751485"/>
              <a:ext cx="153852" cy="153852"/>
            </a:xfrm>
            <a:custGeom>
              <a:avLst/>
              <a:gdLst>
                <a:gd name="T0" fmla="*/ 202 w 230"/>
                <a:gd name="T1" fmla="*/ 190 h 230"/>
                <a:gd name="T2" fmla="*/ 202 w 230"/>
                <a:gd name="T3" fmla="*/ 190 h 230"/>
                <a:gd name="T4" fmla="*/ 216 w 230"/>
                <a:gd name="T5" fmla="*/ 170 h 230"/>
                <a:gd name="T6" fmla="*/ 224 w 230"/>
                <a:gd name="T7" fmla="*/ 150 h 230"/>
                <a:gd name="T8" fmla="*/ 228 w 230"/>
                <a:gd name="T9" fmla="*/ 128 h 230"/>
                <a:gd name="T10" fmla="*/ 230 w 230"/>
                <a:gd name="T11" fmla="*/ 106 h 230"/>
                <a:gd name="T12" fmla="*/ 226 w 230"/>
                <a:gd name="T13" fmla="*/ 84 h 230"/>
                <a:gd name="T14" fmla="*/ 218 w 230"/>
                <a:gd name="T15" fmla="*/ 64 h 230"/>
                <a:gd name="T16" fmla="*/ 206 w 230"/>
                <a:gd name="T17" fmla="*/ 44 h 230"/>
                <a:gd name="T18" fmla="*/ 190 w 230"/>
                <a:gd name="T19" fmla="*/ 28 h 230"/>
                <a:gd name="T20" fmla="*/ 190 w 230"/>
                <a:gd name="T21" fmla="*/ 28 h 230"/>
                <a:gd name="T22" fmla="*/ 170 w 230"/>
                <a:gd name="T23" fmla="*/ 14 h 230"/>
                <a:gd name="T24" fmla="*/ 150 w 230"/>
                <a:gd name="T25" fmla="*/ 6 h 230"/>
                <a:gd name="T26" fmla="*/ 128 w 230"/>
                <a:gd name="T27" fmla="*/ 0 h 230"/>
                <a:gd name="T28" fmla="*/ 106 w 230"/>
                <a:gd name="T29" fmla="*/ 0 h 230"/>
                <a:gd name="T30" fmla="*/ 84 w 230"/>
                <a:gd name="T31" fmla="*/ 4 h 230"/>
                <a:gd name="T32" fmla="*/ 64 w 230"/>
                <a:gd name="T33" fmla="*/ 12 h 230"/>
                <a:gd name="T34" fmla="*/ 44 w 230"/>
                <a:gd name="T35" fmla="*/ 24 h 230"/>
                <a:gd name="T36" fmla="*/ 28 w 230"/>
                <a:gd name="T37" fmla="*/ 40 h 230"/>
                <a:gd name="T38" fmla="*/ 28 w 230"/>
                <a:gd name="T39" fmla="*/ 40 h 230"/>
                <a:gd name="T40" fmla="*/ 14 w 230"/>
                <a:gd name="T41" fmla="*/ 58 h 230"/>
                <a:gd name="T42" fmla="*/ 6 w 230"/>
                <a:gd name="T43" fmla="*/ 80 h 230"/>
                <a:gd name="T44" fmla="*/ 0 w 230"/>
                <a:gd name="T45" fmla="*/ 102 h 230"/>
                <a:gd name="T46" fmla="*/ 0 w 230"/>
                <a:gd name="T47" fmla="*/ 124 h 230"/>
                <a:gd name="T48" fmla="*/ 4 w 230"/>
                <a:gd name="T49" fmla="*/ 146 h 230"/>
                <a:gd name="T50" fmla="*/ 12 w 230"/>
                <a:gd name="T51" fmla="*/ 166 h 230"/>
                <a:gd name="T52" fmla="*/ 24 w 230"/>
                <a:gd name="T53" fmla="*/ 184 h 230"/>
                <a:gd name="T54" fmla="*/ 40 w 230"/>
                <a:gd name="T55" fmla="*/ 202 h 230"/>
                <a:gd name="T56" fmla="*/ 40 w 230"/>
                <a:gd name="T57" fmla="*/ 202 h 230"/>
                <a:gd name="T58" fmla="*/ 58 w 230"/>
                <a:gd name="T59" fmla="*/ 216 h 230"/>
                <a:gd name="T60" fmla="*/ 80 w 230"/>
                <a:gd name="T61" fmla="*/ 224 h 230"/>
                <a:gd name="T62" fmla="*/ 102 w 230"/>
                <a:gd name="T63" fmla="*/ 228 h 230"/>
                <a:gd name="T64" fmla="*/ 124 w 230"/>
                <a:gd name="T65" fmla="*/ 230 h 230"/>
                <a:gd name="T66" fmla="*/ 144 w 230"/>
                <a:gd name="T67" fmla="*/ 226 h 230"/>
                <a:gd name="T68" fmla="*/ 166 w 230"/>
                <a:gd name="T69" fmla="*/ 218 h 230"/>
                <a:gd name="T70" fmla="*/ 184 w 230"/>
                <a:gd name="T71" fmla="*/ 206 h 230"/>
                <a:gd name="T72" fmla="*/ 202 w 230"/>
                <a:gd name="T73" fmla="*/ 190 h 230"/>
                <a:gd name="T74" fmla="*/ 202 w 230"/>
                <a:gd name="T75" fmla="*/ 190 h 230"/>
                <a:gd name="T76" fmla="*/ 202 w 230"/>
                <a:gd name="T77" fmla="*/ 190 h 230"/>
                <a:gd name="T78" fmla="*/ 202 w 230"/>
                <a:gd name="T79" fmla="*/ 19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30" h="230">
                  <a:moveTo>
                    <a:pt x="202" y="190"/>
                  </a:moveTo>
                  <a:lnTo>
                    <a:pt x="202" y="190"/>
                  </a:lnTo>
                  <a:lnTo>
                    <a:pt x="216" y="170"/>
                  </a:lnTo>
                  <a:lnTo>
                    <a:pt x="224" y="150"/>
                  </a:lnTo>
                  <a:lnTo>
                    <a:pt x="228" y="128"/>
                  </a:lnTo>
                  <a:lnTo>
                    <a:pt x="230" y="106"/>
                  </a:lnTo>
                  <a:lnTo>
                    <a:pt x="226" y="84"/>
                  </a:lnTo>
                  <a:lnTo>
                    <a:pt x="218" y="64"/>
                  </a:lnTo>
                  <a:lnTo>
                    <a:pt x="206" y="44"/>
                  </a:lnTo>
                  <a:lnTo>
                    <a:pt x="190" y="28"/>
                  </a:lnTo>
                  <a:lnTo>
                    <a:pt x="190" y="28"/>
                  </a:lnTo>
                  <a:lnTo>
                    <a:pt x="170" y="14"/>
                  </a:lnTo>
                  <a:lnTo>
                    <a:pt x="150" y="6"/>
                  </a:lnTo>
                  <a:lnTo>
                    <a:pt x="128" y="0"/>
                  </a:lnTo>
                  <a:lnTo>
                    <a:pt x="106" y="0"/>
                  </a:lnTo>
                  <a:lnTo>
                    <a:pt x="84" y="4"/>
                  </a:lnTo>
                  <a:lnTo>
                    <a:pt x="64" y="12"/>
                  </a:lnTo>
                  <a:lnTo>
                    <a:pt x="44" y="24"/>
                  </a:lnTo>
                  <a:lnTo>
                    <a:pt x="28" y="40"/>
                  </a:lnTo>
                  <a:lnTo>
                    <a:pt x="28" y="40"/>
                  </a:lnTo>
                  <a:lnTo>
                    <a:pt x="14" y="58"/>
                  </a:lnTo>
                  <a:lnTo>
                    <a:pt x="6" y="80"/>
                  </a:lnTo>
                  <a:lnTo>
                    <a:pt x="0" y="102"/>
                  </a:lnTo>
                  <a:lnTo>
                    <a:pt x="0" y="124"/>
                  </a:lnTo>
                  <a:lnTo>
                    <a:pt x="4" y="146"/>
                  </a:lnTo>
                  <a:lnTo>
                    <a:pt x="12" y="166"/>
                  </a:lnTo>
                  <a:lnTo>
                    <a:pt x="24" y="184"/>
                  </a:lnTo>
                  <a:lnTo>
                    <a:pt x="40" y="202"/>
                  </a:lnTo>
                  <a:lnTo>
                    <a:pt x="40" y="202"/>
                  </a:lnTo>
                  <a:lnTo>
                    <a:pt x="58" y="216"/>
                  </a:lnTo>
                  <a:lnTo>
                    <a:pt x="80" y="224"/>
                  </a:lnTo>
                  <a:lnTo>
                    <a:pt x="102" y="228"/>
                  </a:lnTo>
                  <a:lnTo>
                    <a:pt x="124" y="230"/>
                  </a:lnTo>
                  <a:lnTo>
                    <a:pt x="144" y="226"/>
                  </a:lnTo>
                  <a:lnTo>
                    <a:pt x="166" y="218"/>
                  </a:lnTo>
                  <a:lnTo>
                    <a:pt x="184" y="206"/>
                  </a:lnTo>
                  <a:lnTo>
                    <a:pt x="202" y="190"/>
                  </a:lnTo>
                  <a:lnTo>
                    <a:pt x="202" y="190"/>
                  </a:lnTo>
                  <a:close/>
                  <a:moveTo>
                    <a:pt x="202" y="190"/>
                  </a:moveTo>
                  <a:lnTo>
                    <a:pt x="202" y="190"/>
                  </a:lnTo>
                  <a:close/>
                </a:path>
              </a:pathLst>
            </a:custGeom>
            <a:solidFill>
              <a:srgbClr val="96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</p:grpSp>
      <p:grpSp>
        <p:nvGrpSpPr>
          <p:cNvPr id="108" name="קבוצה 107"/>
          <p:cNvGrpSpPr/>
          <p:nvPr/>
        </p:nvGrpSpPr>
        <p:grpSpPr>
          <a:xfrm>
            <a:off x="4809502" y="3693957"/>
            <a:ext cx="478949" cy="885654"/>
            <a:chOff x="2562242" y="3726344"/>
            <a:chExt cx="478949" cy="885654"/>
          </a:xfrm>
          <a:solidFill>
            <a:srgbClr val="FC9102"/>
          </a:solidFill>
        </p:grpSpPr>
        <p:sp>
          <p:nvSpPr>
            <p:cNvPr id="109" name="Freeform 25"/>
            <p:cNvSpPr>
              <a:spLocks noEditPoints="1"/>
            </p:cNvSpPr>
            <p:nvPr/>
          </p:nvSpPr>
          <p:spPr bwMode="auto">
            <a:xfrm>
              <a:off x="2570269" y="4344429"/>
              <a:ext cx="184623" cy="228772"/>
            </a:xfrm>
            <a:custGeom>
              <a:avLst/>
              <a:gdLst>
                <a:gd name="T0" fmla="*/ 14 w 276"/>
                <a:gd name="T1" fmla="*/ 222 h 342"/>
                <a:gd name="T2" fmla="*/ 14 w 276"/>
                <a:gd name="T3" fmla="*/ 222 h 342"/>
                <a:gd name="T4" fmla="*/ 8 w 276"/>
                <a:gd name="T5" fmla="*/ 236 h 342"/>
                <a:gd name="T6" fmla="*/ 2 w 276"/>
                <a:gd name="T7" fmla="*/ 250 h 342"/>
                <a:gd name="T8" fmla="*/ 0 w 276"/>
                <a:gd name="T9" fmla="*/ 264 h 342"/>
                <a:gd name="T10" fmla="*/ 0 w 276"/>
                <a:gd name="T11" fmla="*/ 278 h 342"/>
                <a:gd name="T12" fmla="*/ 4 w 276"/>
                <a:gd name="T13" fmla="*/ 292 h 342"/>
                <a:gd name="T14" fmla="*/ 10 w 276"/>
                <a:gd name="T15" fmla="*/ 304 h 342"/>
                <a:gd name="T16" fmla="*/ 20 w 276"/>
                <a:gd name="T17" fmla="*/ 316 h 342"/>
                <a:gd name="T18" fmla="*/ 32 w 276"/>
                <a:gd name="T19" fmla="*/ 328 h 342"/>
                <a:gd name="T20" fmla="*/ 32 w 276"/>
                <a:gd name="T21" fmla="*/ 328 h 342"/>
                <a:gd name="T22" fmla="*/ 46 w 276"/>
                <a:gd name="T23" fmla="*/ 334 h 342"/>
                <a:gd name="T24" fmla="*/ 60 w 276"/>
                <a:gd name="T25" fmla="*/ 340 h 342"/>
                <a:gd name="T26" fmla="*/ 76 w 276"/>
                <a:gd name="T27" fmla="*/ 342 h 342"/>
                <a:gd name="T28" fmla="*/ 92 w 276"/>
                <a:gd name="T29" fmla="*/ 342 h 342"/>
                <a:gd name="T30" fmla="*/ 108 w 276"/>
                <a:gd name="T31" fmla="*/ 338 h 342"/>
                <a:gd name="T32" fmla="*/ 124 w 276"/>
                <a:gd name="T33" fmla="*/ 332 h 342"/>
                <a:gd name="T34" fmla="*/ 136 w 276"/>
                <a:gd name="T35" fmla="*/ 324 h 342"/>
                <a:gd name="T36" fmla="*/ 146 w 276"/>
                <a:gd name="T37" fmla="*/ 312 h 342"/>
                <a:gd name="T38" fmla="*/ 146 w 276"/>
                <a:gd name="T39" fmla="*/ 312 h 342"/>
                <a:gd name="T40" fmla="*/ 164 w 276"/>
                <a:gd name="T41" fmla="*/ 284 h 342"/>
                <a:gd name="T42" fmla="*/ 186 w 276"/>
                <a:gd name="T43" fmla="*/ 260 h 342"/>
                <a:gd name="T44" fmla="*/ 208 w 276"/>
                <a:gd name="T45" fmla="*/ 238 h 342"/>
                <a:gd name="T46" fmla="*/ 228 w 276"/>
                <a:gd name="T47" fmla="*/ 220 h 342"/>
                <a:gd name="T48" fmla="*/ 262 w 276"/>
                <a:gd name="T49" fmla="*/ 192 h 342"/>
                <a:gd name="T50" fmla="*/ 276 w 276"/>
                <a:gd name="T51" fmla="*/ 182 h 342"/>
                <a:gd name="T52" fmla="*/ 276 w 276"/>
                <a:gd name="T53" fmla="*/ 182 h 342"/>
                <a:gd name="T54" fmla="*/ 272 w 276"/>
                <a:gd name="T55" fmla="*/ 170 h 342"/>
                <a:gd name="T56" fmla="*/ 260 w 276"/>
                <a:gd name="T57" fmla="*/ 136 h 342"/>
                <a:gd name="T58" fmla="*/ 252 w 276"/>
                <a:gd name="T59" fmla="*/ 110 h 342"/>
                <a:gd name="T60" fmla="*/ 244 w 276"/>
                <a:gd name="T61" fmla="*/ 78 h 342"/>
                <a:gd name="T62" fmla="*/ 238 w 276"/>
                <a:gd name="T63" fmla="*/ 42 h 342"/>
                <a:gd name="T64" fmla="*/ 230 w 276"/>
                <a:gd name="T65" fmla="*/ 0 h 342"/>
                <a:gd name="T66" fmla="*/ 230 w 276"/>
                <a:gd name="T67" fmla="*/ 0 h 342"/>
                <a:gd name="T68" fmla="*/ 204 w 276"/>
                <a:gd name="T69" fmla="*/ 24 h 342"/>
                <a:gd name="T70" fmla="*/ 142 w 276"/>
                <a:gd name="T71" fmla="*/ 80 h 342"/>
                <a:gd name="T72" fmla="*/ 106 w 276"/>
                <a:gd name="T73" fmla="*/ 114 h 342"/>
                <a:gd name="T74" fmla="*/ 70 w 276"/>
                <a:gd name="T75" fmla="*/ 152 h 342"/>
                <a:gd name="T76" fmla="*/ 38 w 276"/>
                <a:gd name="T77" fmla="*/ 188 h 342"/>
                <a:gd name="T78" fmla="*/ 26 w 276"/>
                <a:gd name="T79" fmla="*/ 206 h 342"/>
                <a:gd name="T80" fmla="*/ 14 w 276"/>
                <a:gd name="T81" fmla="*/ 222 h 342"/>
                <a:gd name="T82" fmla="*/ 14 w 276"/>
                <a:gd name="T83" fmla="*/ 222 h 342"/>
                <a:gd name="T84" fmla="*/ 14 w 276"/>
                <a:gd name="T85" fmla="*/ 222 h 342"/>
                <a:gd name="T86" fmla="*/ 14 w 276"/>
                <a:gd name="T87" fmla="*/ 222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76" h="342">
                  <a:moveTo>
                    <a:pt x="14" y="222"/>
                  </a:moveTo>
                  <a:lnTo>
                    <a:pt x="14" y="222"/>
                  </a:lnTo>
                  <a:lnTo>
                    <a:pt x="8" y="236"/>
                  </a:lnTo>
                  <a:lnTo>
                    <a:pt x="2" y="250"/>
                  </a:lnTo>
                  <a:lnTo>
                    <a:pt x="0" y="264"/>
                  </a:lnTo>
                  <a:lnTo>
                    <a:pt x="0" y="278"/>
                  </a:lnTo>
                  <a:lnTo>
                    <a:pt x="4" y="292"/>
                  </a:lnTo>
                  <a:lnTo>
                    <a:pt x="10" y="304"/>
                  </a:lnTo>
                  <a:lnTo>
                    <a:pt x="20" y="316"/>
                  </a:lnTo>
                  <a:lnTo>
                    <a:pt x="32" y="328"/>
                  </a:lnTo>
                  <a:lnTo>
                    <a:pt x="32" y="328"/>
                  </a:lnTo>
                  <a:lnTo>
                    <a:pt x="46" y="334"/>
                  </a:lnTo>
                  <a:lnTo>
                    <a:pt x="60" y="340"/>
                  </a:lnTo>
                  <a:lnTo>
                    <a:pt x="76" y="342"/>
                  </a:lnTo>
                  <a:lnTo>
                    <a:pt x="92" y="342"/>
                  </a:lnTo>
                  <a:lnTo>
                    <a:pt x="108" y="338"/>
                  </a:lnTo>
                  <a:lnTo>
                    <a:pt x="124" y="332"/>
                  </a:lnTo>
                  <a:lnTo>
                    <a:pt x="136" y="324"/>
                  </a:lnTo>
                  <a:lnTo>
                    <a:pt x="146" y="312"/>
                  </a:lnTo>
                  <a:lnTo>
                    <a:pt x="146" y="312"/>
                  </a:lnTo>
                  <a:lnTo>
                    <a:pt x="164" y="284"/>
                  </a:lnTo>
                  <a:lnTo>
                    <a:pt x="186" y="260"/>
                  </a:lnTo>
                  <a:lnTo>
                    <a:pt x="208" y="238"/>
                  </a:lnTo>
                  <a:lnTo>
                    <a:pt x="228" y="220"/>
                  </a:lnTo>
                  <a:lnTo>
                    <a:pt x="262" y="192"/>
                  </a:lnTo>
                  <a:lnTo>
                    <a:pt x="276" y="182"/>
                  </a:lnTo>
                  <a:lnTo>
                    <a:pt x="276" y="182"/>
                  </a:lnTo>
                  <a:lnTo>
                    <a:pt x="272" y="170"/>
                  </a:lnTo>
                  <a:lnTo>
                    <a:pt x="260" y="136"/>
                  </a:lnTo>
                  <a:lnTo>
                    <a:pt x="252" y="110"/>
                  </a:lnTo>
                  <a:lnTo>
                    <a:pt x="244" y="78"/>
                  </a:lnTo>
                  <a:lnTo>
                    <a:pt x="238" y="42"/>
                  </a:lnTo>
                  <a:lnTo>
                    <a:pt x="230" y="0"/>
                  </a:lnTo>
                  <a:lnTo>
                    <a:pt x="230" y="0"/>
                  </a:lnTo>
                  <a:lnTo>
                    <a:pt x="204" y="24"/>
                  </a:lnTo>
                  <a:lnTo>
                    <a:pt x="142" y="80"/>
                  </a:lnTo>
                  <a:lnTo>
                    <a:pt x="106" y="114"/>
                  </a:lnTo>
                  <a:lnTo>
                    <a:pt x="70" y="152"/>
                  </a:lnTo>
                  <a:lnTo>
                    <a:pt x="38" y="188"/>
                  </a:lnTo>
                  <a:lnTo>
                    <a:pt x="26" y="206"/>
                  </a:lnTo>
                  <a:lnTo>
                    <a:pt x="14" y="222"/>
                  </a:lnTo>
                  <a:lnTo>
                    <a:pt x="14" y="222"/>
                  </a:lnTo>
                  <a:close/>
                  <a:moveTo>
                    <a:pt x="14" y="222"/>
                  </a:moveTo>
                  <a:lnTo>
                    <a:pt x="14" y="2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110" name="Freeform 28"/>
            <p:cNvSpPr>
              <a:spLocks noEditPoints="1"/>
            </p:cNvSpPr>
            <p:nvPr/>
          </p:nvSpPr>
          <p:spPr bwMode="auto">
            <a:xfrm>
              <a:off x="2562242" y="3909629"/>
              <a:ext cx="478949" cy="702369"/>
            </a:xfrm>
            <a:custGeom>
              <a:avLst/>
              <a:gdLst>
                <a:gd name="T0" fmla="*/ 690 w 716"/>
                <a:gd name="T1" fmla="*/ 232 h 1050"/>
                <a:gd name="T2" fmla="*/ 580 w 716"/>
                <a:gd name="T3" fmla="*/ 148 h 1050"/>
                <a:gd name="T4" fmla="*/ 502 w 716"/>
                <a:gd name="T5" fmla="*/ 96 h 1050"/>
                <a:gd name="T6" fmla="*/ 422 w 716"/>
                <a:gd name="T7" fmla="*/ 48 h 1050"/>
                <a:gd name="T8" fmla="*/ 380 w 716"/>
                <a:gd name="T9" fmla="*/ 26 h 1050"/>
                <a:gd name="T10" fmla="*/ 340 w 716"/>
                <a:gd name="T11" fmla="*/ 6 h 1050"/>
                <a:gd name="T12" fmla="*/ 326 w 716"/>
                <a:gd name="T13" fmla="*/ 2 h 1050"/>
                <a:gd name="T14" fmla="*/ 312 w 716"/>
                <a:gd name="T15" fmla="*/ 0 h 1050"/>
                <a:gd name="T16" fmla="*/ 266 w 716"/>
                <a:gd name="T17" fmla="*/ 4 h 1050"/>
                <a:gd name="T18" fmla="*/ 252 w 716"/>
                <a:gd name="T19" fmla="*/ 8 h 1050"/>
                <a:gd name="T20" fmla="*/ 230 w 716"/>
                <a:gd name="T21" fmla="*/ 18 h 1050"/>
                <a:gd name="T22" fmla="*/ 210 w 716"/>
                <a:gd name="T23" fmla="*/ 34 h 1050"/>
                <a:gd name="T24" fmla="*/ 196 w 716"/>
                <a:gd name="T25" fmla="*/ 50 h 1050"/>
                <a:gd name="T26" fmla="*/ 190 w 716"/>
                <a:gd name="T27" fmla="*/ 60 h 1050"/>
                <a:gd name="T28" fmla="*/ 94 w 716"/>
                <a:gd name="T29" fmla="*/ 178 h 1050"/>
                <a:gd name="T30" fmla="*/ 12 w 716"/>
                <a:gd name="T31" fmla="*/ 302 h 1050"/>
                <a:gd name="T32" fmla="*/ 4 w 716"/>
                <a:gd name="T33" fmla="*/ 318 h 1050"/>
                <a:gd name="T34" fmla="*/ 0 w 716"/>
                <a:gd name="T35" fmla="*/ 348 h 1050"/>
                <a:gd name="T36" fmla="*/ 10 w 716"/>
                <a:gd name="T37" fmla="*/ 374 h 1050"/>
                <a:gd name="T38" fmla="*/ 30 w 716"/>
                <a:gd name="T39" fmla="*/ 396 h 1050"/>
                <a:gd name="T40" fmla="*/ 56 w 716"/>
                <a:gd name="T41" fmla="*/ 410 h 1050"/>
                <a:gd name="T42" fmla="*/ 86 w 716"/>
                <a:gd name="T43" fmla="*/ 416 h 1050"/>
                <a:gd name="T44" fmla="*/ 116 w 716"/>
                <a:gd name="T45" fmla="*/ 410 h 1050"/>
                <a:gd name="T46" fmla="*/ 142 w 716"/>
                <a:gd name="T47" fmla="*/ 392 h 1050"/>
                <a:gd name="T48" fmla="*/ 152 w 716"/>
                <a:gd name="T49" fmla="*/ 378 h 1050"/>
                <a:gd name="T50" fmla="*/ 202 w 716"/>
                <a:gd name="T51" fmla="*/ 300 h 1050"/>
                <a:gd name="T52" fmla="*/ 246 w 716"/>
                <a:gd name="T53" fmla="*/ 580 h 1050"/>
                <a:gd name="T54" fmla="*/ 256 w 716"/>
                <a:gd name="T55" fmla="*/ 606 h 1050"/>
                <a:gd name="T56" fmla="*/ 272 w 716"/>
                <a:gd name="T57" fmla="*/ 628 h 1050"/>
                <a:gd name="T58" fmla="*/ 282 w 716"/>
                <a:gd name="T59" fmla="*/ 676 h 1050"/>
                <a:gd name="T60" fmla="*/ 304 w 716"/>
                <a:gd name="T61" fmla="*/ 776 h 1050"/>
                <a:gd name="T62" fmla="*/ 336 w 716"/>
                <a:gd name="T63" fmla="*/ 872 h 1050"/>
                <a:gd name="T64" fmla="*/ 374 w 716"/>
                <a:gd name="T65" fmla="*/ 964 h 1050"/>
                <a:gd name="T66" fmla="*/ 396 w 716"/>
                <a:gd name="T67" fmla="*/ 1010 h 1050"/>
                <a:gd name="T68" fmla="*/ 418 w 716"/>
                <a:gd name="T69" fmla="*/ 1036 h 1050"/>
                <a:gd name="T70" fmla="*/ 444 w 716"/>
                <a:gd name="T71" fmla="*/ 1048 h 1050"/>
                <a:gd name="T72" fmla="*/ 474 w 716"/>
                <a:gd name="T73" fmla="*/ 1048 h 1050"/>
                <a:gd name="T74" fmla="*/ 502 w 716"/>
                <a:gd name="T75" fmla="*/ 1038 h 1050"/>
                <a:gd name="T76" fmla="*/ 524 w 716"/>
                <a:gd name="T77" fmla="*/ 1020 h 1050"/>
                <a:gd name="T78" fmla="*/ 542 w 716"/>
                <a:gd name="T79" fmla="*/ 996 h 1050"/>
                <a:gd name="T80" fmla="*/ 546 w 716"/>
                <a:gd name="T81" fmla="*/ 966 h 1050"/>
                <a:gd name="T82" fmla="*/ 538 w 716"/>
                <a:gd name="T83" fmla="*/ 934 h 1050"/>
                <a:gd name="T84" fmla="*/ 520 w 716"/>
                <a:gd name="T85" fmla="*/ 900 h 1050"/>
                <a:gd name="T86" fmla="*/ 492 w 716"/>
                <a:gd name="T87" fmla="*/ 830 h 1050"/>
                <a:gd name="T88" fmla="*/ 468 w 716"/>
                <a:gd name="T89" fmla="*/ 756 h 1050"/>
                <a:gd name="T90" fmla="*/ 448 w 716"/>
                <a:gd name="T91" fmla="*/ 682 h 1050"/>
                <a:gd name="T92" fmla="*/ 440 w 716"/>
                <a:gd name="T93" fmla="*/ 644 h 1050"/>
                <a:gd name="T94" fmla="*/ 466 w 716"/>
                <a:gd name="T95" fmla="*/ 620 h 1050"/>
                <a:gd name="T96" fmla="*/ 484 w 716"/>
                <a:gd name="T97" fmla="*/ 590 h 1050"/>
                <a:gd name="T98" fmla="*/ 492 w 716"/>
                <a:gd name="T99" fmla="*/ 556 h 1050"/>
                <a:gd name="T100" fmla="*/ 490 w 716"/>
                <a:gd name="T101" fmla="*/ 518 h 1050"/>
                <a:gd name="T102" fmla="*/ 446 w 716"/>
                <a:gd name="T103" fmla="*/ 242 h 1050"/>
                <a:gd name="T104" fmla="*/ 512 w 716"/>
                <a:gd name="T105" fmla="*/ 290 h 1050"/>
                <a:gd name="T106" fmla="*/ 574 w 716"/>
                <a:gd name="T107" fmla="*/ 338 h 1050"/>
                <a:gd name="T108" fmla="*/ 606 w 716"/>
                <a:gd name="T109" fmla="*/ 356 h 1050"/>
                <a:gd name="T110" fmla="*/ 638 w 716"/>
                <a:gd name="T111" fmla="*/ 358 h 1050"/>
                <a:gd name="T112" fmla="*/ 666 w 716"/>
                <a:gd name="T113" fmla="*/ 350 h 1050"/>
                <a:gd name="T114" fmla="*/ 692 w 716"/>
                <a:gd name="T115" fmla="*/ 334 h 1050"/>
                <a:gd name="T116" fmla="*/ 710 w 716"/>
                <a:gd name="T117" fmla="*/ 312 h 1050"/>
                <a:gd name="T118" fmla="*/ 716 w 716"/>
                <a:gd name="T119" fmla="*/ 286 h 1050"/>
                <a:gd name="T120" fmla="*/ 712 w 716"/>
                <a:gd name="T121" fmla="*/ 258 h 1050"/>
                <a:gd name="T122" fmla="*/ 690 w 716"/>
                <a:gd name="T123" fmla="*/ 232 h 1050"/>
                <a:gd name="T124" fmla="*/ 690 w 716"/>
                <a:gd name="T125" fmla="*/ 232 h 10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16" h="1050">
                  <a:moveTo>
                    <a:pt x="690" y="232"/>
                  </a:moveTo>
                  <a:lnTo>
                    <a:pt x="690" y="232"/>
                  </a:lnTo>
                  <a:lnTo>
                    <a:pt x="618" y="174"/>
                  </a:lnTo>
                  <a:lnTo>
                    <a:pt x="580" y="148"/>
                  </a:lnTo>
                  <a:lnTo>
                    <a:pt x="542" y="120"/>
                  </a:lnTo>
                  <a:lnTo>
                    <a:pt x="502" y="96"/>
                  </a:lnTo>
                  <a:lnTo>
                    <a:pt x="462" y="70"/>
                  </a:lnTo>
                  <a:lnTo>
                    <a:pt x="422" y="48"/>
                  </a:lnTo>
                  <a:lnTo>
                    <a:pt x="380" y="26"/>
                  </a:lnTo>
                  <a:lnTo>
                    <a:pt x="380" y="26"/>
                  </a:lnTo>
                  <a:lnTo>
                    <a:pt x="360" y="14"/>
                  </a:lnTo>
                  <a:lnTo>
                    <a:pt x="340" y="6"/>
                  </a:lnTo>
                  <a:lnTo>
                    <a:pt x="340" y="6"/>
                  </a:lnTo>
                  <a:lnTo>
                    <a:pt x="326" y="2"/>
                  </a:lnTo>
                  <a:lnTo>
                    <a:pt x="312" y="0"/>
                  </a:lnTo>
                  <a:lnTo>
                    <a:pt x="312" y="0"/>
                  </a:lnTo>
                  <a:lnTo>
                    <a:pt x="288" y="0"/>
                  </a:lnTo>
                  <a:lnTo>
                    <a:pt x="266" y="4"/>
                  </a:lnTo>
                  <a:lnTo>
                    <a:pt x="266" y="4"/>
                  </a:lnTo>
                  <a:lnTo>
                    <a:pt x="252" y="8"/>
                  </a:lnTo>
                  <a:lnTo>
                    <a:pt x="240" y="12"/>
                  </a:lnTo>
                  <a:lnTo>
                    <a:pt x="230" y="18"/>
                  </a:lnTo>
                  <a:lnTo>
                    <a:pt x="220" y="26"/>
                  </a:lnTo>
                  <a:lnTo>
                    <a:pt x="210" y="34"/>
                  </a:lnTo>
                  <a:lnTo>
                    <a:pt x="202" y="42"/>
                  </a:lnTo>
                  <a:lnTo>
                    <a:pt x="196" y="50"/>
                  </a:lnTo>
                  <a:lnTo>
                    <a:pt x="190" y="60"/>
                  </a:lnTo>
                  <a:lnTo>
                    <a:pt x="190" y="60"/>
                  </a:lnTo>
                  <a:lnTo>
                    <a:pt x="140" y="118"/>
                  </a:lnTo>
                  <a:lnTo>
                    <a:pt x="94" y="178"/>
                  </a:lnTo>
                  <a:lnTo>
                    <a:pt x="52" y="238"/>
                  </a:lnTo>
                  <a:lnTo>
                    <a:pt x="12" y="302"/>
                  </a:lnTo>
                  <a:lnTo>
                    <a:pt x="12" y="302"/>
                  </a:lnTo>
                  <a:lnTo>
                    <a:pt x="4" y="318"/>
                  </a:lnTo>
                  <a:lnTo>
                    <a:pt x="0" y="334"/>
                  </a:lnTo>
                  <a:lnTo>
                    <a:pt x="0" y="348"/>
                  </a:lnTo>
                  <a:lnTo>
                    <a:pt x="4" y="362"/>
                  </a:lnTo>
                  <a:lnTo>
                    <a:pt x="10" y="374"/>
                  </a:lnTo>
                  <a:lnTo>
                    <a:pt x="20" y="386"/>
                  </a:lnTo>
                  <a:lnTo>
                    <a:pt x="30" y="396"/>
                  </a:lnTo>
                  <a:lnTo>
                    <a:pt x="44" y="404"/>
                  </a:lnTo>
                  <a:lnTo>
                    <a:pt x="56" y="410"/>
                  </a:lnTo>
                  <a:lnTo>
                    <a:pt x="72" y="414"/>
                  </a:lnTo>
                  <a:lnTo>
                    <a:pt x="86" y="416"/>
                  </a:lnTo>
                  <a:lnTo>
                    <a:pt x="102" y="414"/>
                  </a:lnTo>
                  <a:lnTo>
                    <a:pt x="116" y="410"/>
                  </a:lnTo>
                  <a:lnTo>
                    <a:pt x="130" y="404"/>
                  </a:lnTo>
                  <a:lnTo>
                    <a:pt x="142" y="392"/>
                  </a:lnTo>
                  <a:lnTo>
                    <a:pt x="152" y="378"/>
                  </a:lnTo>
                  <a:lnTo>
                    <a:pt x="152" y="378"/>
                  </a:lnTo>
                  <a:lnTo>
                    <a:pt x="202" y="300"/>
                  </a:lnTo>
                  <a:lnTo>
                    <a:pt x="202" y="300"/>
                  </a:lnTo>
                  <a:lnTo>
                    <a:pt x="246" y="580"/>
                  </a:lnTo>
                  <a:lnTo>
                    <a:pt x="246" y="580"/>
                  </a:lnTo>
                  <a:lnTo>
                    <a:pt x="250" y="592"/>
                  </a:lnTo>
                  <a:lnTo>
                    <a:pt x="256" y="606"/>
                  </a:lnTo>
                  <a:lnTo>
                    <a:pt x="264" y="616"/>
                  </a:lnTo>
                  <a:lnTo>
                    <a:pt x="272" y="628"/>
                  </a:lnTo>
                  <a:lnTo>
                    <a:pt x="272" y="628"/>
                  </a:lnTo>
                  <a:lnTo>
                    <a:pt x="282" y="676"/>
                  </a:lnTo>
                  <a:lnTo>
                    <a:pt x="292" y="726"/>
                  </a:lnTo>
                  <a:lnTo>
                    <a:pt x="304" y="776"/>
                  </a:lnTo>
                  <a:lnTo>
                    <a:pt x="320" y="824"/>
                  </a:lnTo>
                  <a:lnTo>
                    <a:pt x="336" y="872"/>
                  </a:lnTo>
                  <a:lnTo>
                    <a:pt x="354" y="918"/>
                  </a:lnTo>
                  <a:lnTo>
                    <a:pt x="374" y="964"/>
                  </a:lnTo>
                  <a:lnTo>
                    <a:pt x="396" y="1010"/>
                  </a:lnTo>
                  <a:lnTo>
                    <a:pt x="396" y="1010"/>
                  </a:lnTo>
                  <a:lnTo>
                    <a:pt x="406" y="1026"/>
                  </a:lnTo>
                  <a:lnTo>
                    <a:pt x="418" y="1036"/>
                  </a:lnTo>
                  <a:lnTo>
                    <a:pt x="430" y="1044"/>
                  </a:lnTo>
                  <a:lnTo>
                    <a:pt x="444" y="1048"/>
                  </a:lnTo>
                  <a:lnTo>
                    <a:pt x="458" y="1050"/>
                  </a:lnTo>
                  <a:lnTo>
                    <a:pt x="474" y="1048"/>
                  </a:lnTo>
                  <a:lnTo>
                    <a:pt x="488" y="1044"/>
                  </a:lnTo>
                  <a:lnTo>
                    <a:pt x="502" y="1038"/>
                  </a:lnTo>
                  <a:lnTo>
                    <a:pt x="514" y="1030"/>
                  </a:lnTo>
                  <a:lnTo>
                    <a:pt x="524" y="1020"/>
                  </a:lnTo>
                  <a:lnTo>
                    <a:pt x="534" y="1008"/>
                  </a:lnTo>
                  <a:lnTo>
                    <a:pt x="542" y="996"/>
                  </a:lnTo>
                  <a:lnTo>
                    <a:pt x="546" y="982"/>
                  </a:lnTo>
                  <a:lnTo>
                    <a:pt x="546" y="966"/>
                  </a:lnTo>
                  <a:lnTo>
                    <a:pt x="544" y="950"/>
                  </a:lnTo>
                  <a:lnTo>
                    <a:pt x="538" y="934"/>
                  </a:lnTo>
                  <a:lnTo>
                    <a:pt x="538" y="934"/>
                  </a:lnTo>
                  <a:lnTo>
                    <a:pt x="520" y="900"/>
                  </a:lnTo>
                  <a:lnTo>
                    <a:pt x="506" y="866"/>
                  </a:lnTo>
                  <a:lnTo>
                    <a:pt x="492" y="830"/>
                  </a:lnTo>
                  <a:lnTo>
                    <a:pt x="478" y="794"/>
                  </a:lnTo>
                  <a:lnTo>
                    <a:pt x="468" y="756"/>
                  </a:lnTo>
                  <a:lnTo>
                    <a:pt x="456" y="720"/>
                  </a:lnTo>
                  <a:lnTo>
                    <a:pt x="448" y="682"/>
                  </a:lnTo>
                  <a:lnTo>
                    <a:pt x="440" y="644"/>
                  </a:lnTo>
                  <a:lnTo>
                    <a:pt x="440" y="644"/>
                  </a:lnTo>
                  <a:lnTo>
                    <a:pt x="454" y="634"/>
                  </a:lnTo>
                  <a:lnTo>
                    <a:pt x="466" y="620"/>
                  </a:lnTo>
                  <a:lnTo>
                    <a:pt x="476" y="606"/>
                  </a:lnTo>
                  <a:lnTo>
                    <a:pt x="484" y="590"/>
                  </a:lnTo>
                  <a:lnTo>
                    <a:pt x="488" y="574"/>
                  </a:lnTo>
                  <a:lnTo>
                    <a:pt x="492" y="556"/>
                  </a:lnTo>
                  <a:lnTo>
                    <a:pt x="492" y="538"/>
                  </a:lnTo>
                  <a:lnTo>
                    <a:pt x="490" y="518"/>
                  </a:lnTo>
                  <a:lnTo>
                    <a:pt x="490" y="518"/>
                  </a:lnTo>
                  <a:lnTo>
                    <a:pt x="446" y="242"/>
                  </a:lnTo>
                  <a:lnTo>
                    <a:pt x="446" y="242"/>
                  </a:lnTo>
                  <a:lnTo>
                    <a:pt x="512" y="290"/>
                  </a:lnTo>
                  <a:lnTo>
                    <a:pt x="574" y="338"/>
                  </a:lnTo>
                  <a:lnTo>
                    <a:pt x="574" y="338"/>
                  </a:lnTo>
                  <a:lnTo>
                    <a:pt x="590" y="350"/>
                  </a:lnTo>
                  <a:lnTo>
                    <a:pt x="606" y="356"/>
                  </a:lnTo>
                  <a:lnTo>
                    <a:pt x="622" y="358"/>
                  </a:lnTo>
                  <a:lnTo>
                    <a:pt x="638" y="358"/>
                  </a:lnTo>
                  <a:lnTo>
                    <a:pt x="652" y="356"/>
                  </a:lnTo>
                  <a:lnTo>
                    <a:pt x="666" y="350"/>
                  </a:lnTo>
                  <a:lnTo>
                    <a:pt x="680" y="344"/>
                  </a:lnTo>
                  <a:lnTo>
                    <a:pt x="692" y="334"/>
                  </a:lnTo>
                  <a:lnTo>
                    <a:pt x="702" y="324"/>
                  </a:lnTo>
                  <a:lnTo>
                    <a:pt x="710" y="312"/>
                  </a:lnTo>
                  <a:lnTo>
                    <a:pt x="714" y="298"/>
                  </a:lnTo>
                  <a:lnTo>
                    <a:pt x="716" y="286"/>
                  </a:lnTo>
                  <a:lnTo>
                    <a:pt x="716" y="272"/>
                  </a:lnTo>
                  <a:lnTo>
                    <a:pt x="712" y="258"/>
                  </a:lnTo>
                  <a:lnTo>
                    <a:pt x="702" y="244"/>
                  </a:lnTo>
                  <a:lnTo>
                    <a:pt x="690" y="232"/>
                  </a:lnTo>
                  <a:lnTo>
                    <a:pt x="690" y="232"/>
                  </a:lnTo>
                  <a:close/>
                  <a:moveTo>
                    <a:pt x="690" y="232"/>
                  </a:moveTo>
                  <a:lnTo>
                    <a:pt x="690" y="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111" name="Freeform 31"/>
            <p:cNvSpPr>
              <a:spLocks noEditPoints="1"/>
            </p:cNvSpPr>
            <p:nvPr/>
          </p:nvSpPr>
          <p:spPr bwMode="auto">
            <a:xfrm>
              <a:off x="2642513" y="3726344"/>
              <a:ext cx="156528" cy="152514"/>
            </a:xfrm>
            <a:custGeom>
              <a:avLst/>
              <a:gdLst>
                <a:gd name="T0" fmla="*/ 232 w 234"/>
                <a:gd name="T1" fmla="*/ 92 h 228"/>
                <a:gd name="T2" fmla="*/ 232 w 234"/>
                <a:gd name="T3" fmla="*/ 92 h 228"/>
                <a:gd name="T4" fmla="*/ 234 w 234"/>
                <a:gd name="T5" fmla="*/ 104 h 228"/>
                <a:gd name="T6" fmla="*/ 234 w 234"/>
                <a:gd name="T7" fmla="*/ 116 h 228"/>
                <a:gd name="T8" fmla="*/ 232 w 234"/>
                <a:gd name="T9" fmla="*/ 138 h 228"/>
                <a:gd name="T10" fmla="*/ 224 w 234"/>
                <a:gd name="T11" fmla="*/ 158 h 228"/>
                <a:gd name="T12" fmla="*/ 214 w 234"/>
                <a:gd name="T13" fmla="*/ 178 h 228"/>
                <a:gd name="T14" fmla="*/ 198 w 234"/>
                <a:gd name="T15" fmla="*/ 194 h 228"/>
                <a:gd name="T16" fmla="*/ 180 w 234"/>
                <a:gd name="T17" fmla="*/ 208 h 228"/>
                <a:gd name="T18" fmla="*/ 160 w 234"/>
                <a:gd name="T19" fmla="*/ 218 h 228"/>
                <a:gd name="T20" fmla="*/ 138 w 234"/>
                <a:gd name="T21" fmla="*/ 226 h 228"/>
                <a:gd name="T22" fmla="*/ 138 w 234"/>
                <a:gd name="T23" fmla="*/ 226 h 228"/>
                <a:gd name="T24" fmla="*/ 114 w 234"/>
                <a:gd name="T25" fmla="*/ 228 h 228"/>
                <a:gd name="T26" fmla="*/ 92 w 234"/>
                <a:gd name="T27" fmla="*/ 226 h 228"/>
                <a:gd name="T28" fmla="*/ 70 w 234"/>
                <a:gd name="T29" fmla="*/ 218 h 228"/>
                <a:gd name="T30" fmla="*/ 50 w 234"/>
                <a:gd name="T31" fmla="*/ 208 h 228"/>
                <a:gd name="T32" fmla="*/ 34 w 234"/>
                <a:gd name="T33" fmla="*/ 194 h 228"/>
                <a:gd name="T34" fmla="*/ 20 w 234"/>
                <a:gd name="T35" fmla="*/ 178 h 228"/>
                <a:gd name="T36" fmla="*/ 8 w 234"/>
                <a:gd name="T37" fmla="*/ 158 h 228"/>
                <a:gd name="T38" fmla="*/ 4 w 234"/>
                <a:gd name="T39" fmla="*/ 146 h 228"/>
                <a:gd name="T40" fmla="*/ 2 w 234"/>
                <a:gd name="T41" fmla="*/ 136 h 228"/>
                <a:gd name="T42" fmla="*/ 2 w 234"/>
                <a:gd name="T43" fmla="*/ 136 h 228"/>
                <a:gd name="T44" fmla="*/ 0 w 234"/>
                <a:gd name="T45" fmla="*/ 124 h 228"/>
                <a:gd name="T46" fmla="*/ 0 w 234"/>
                <a:gd name="T47" fmla="*/ 112 h 228"/>
                <a:gd name="T48" fmla="*/ 4 w 234"/>
                <a:gd name="T49" fmla="*/ 90 h 228"/>
                <a:gd name="T50" fmla="*/ 10 w 234"/>
                <a:gd name="T51" fmla="*/ 70 h 228"/>
                <a:gd name="T52" fmla="*/ 22 w 234"/>
                <a:gd name="T53" fmla="*/ 50 h 228"/>
                <a:gd name="T54" fmla="*/ 36 w 234"/>
                <a:gd name="T55" fmla="*/ 34 h 228"/>
                <a:gd name="T56" fmla="*/ 54 w 234"/>
                <a:gd name="T57" fmla="*/ 20 h 228"/>
                <a:gd name="T58" fmla="*/ 74 w 234"/>
                <a:gd name="T59" fmla="*/ 10 h 228"/>
                <a:gd name="T60" fmla="*/ 96 w 234"/>
                <a:gd name="T61" fmla="*/ 2 h 228"/>
                <a:gd name="T62" fmla="*/ 96 w 234"/>
                <a:gd name="T63" fmla="*/ 2 h 228"/>
                <a:gd name="T64" fmla="*/ 120 w 234"/>
                <a:gd name="T65" fmla="*/ 0 h 228"/>
                <a:gd name="T66" fmla="*/ 144 w 234"/>
                <a:gd name="T67" fmla="*/ 4 h 228"/>
                <a:gd name="T68" fmla="*/ 164 w 234"/>
                <a:gd name="T69" fmla="*/ 10 h 228"/>
                <a:gd name="T70" fmla="*/ 184 w 234"/>
                <a:gd name="T71" fmla="*/ 20 h 228"/>
                <a:gd name="T72" fmla="*/ 202 w 234"/>
                <a:gd name="T73" fmla="*/ 34 h 228"/>
                <a:gd name="T74" fmla="*/ 216 w 234"/>
                <a:gd name="T75" fmla="*/ 50 h 228"/>
                <a:gd name="T76" fmla="*/ 226 w 234"/>
                <a:gd name="T77" fmla="*/ 70 h 228"/>
                <a:gd name="T78" fmla="*/ 230 w 234"/>
                <a:gd name="T79" fmla="*/ 82 h 228"/>
                <a:gd name="T80" fmla="*/ 232 w 234"/>
                <a:gd name="T81" fmla="*/ 92 h 228"/>
                <a:gd name="T82" fmla="*/ 232 w 234"/>
                <a:gd name="T83" fmla="*/ 92 h 228"/>
                <a:gd name="T84" fmla="*/ 232 w 234"/>
                <a:gd name="T85" fmla="*/ 92 h 228"/>
                <a:gd name="T86" fmla="*/ 232 w 234"/>
                <a:gd name="T87" fmla="*/ 9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34" h="228">
                  <a:moveTo>
                    <a:pt x="232" y="92"/>
                  </a:moveTo>
                  <a:lnTo>
                    <a:pt x="232" y="92"/>
                  </a:lnTo>
                  <a:lnTo>
                    <a:pt x="234" y="104"/>
                  </a:lnTo>
                  <a:lnTo>
                    <a:pt x="234" y="116"/>
                  </a:lnTo>
                  <a:lnTo>
                    <a:pt x="232" y="138"/>
                  </a:lnTo>
                  <a:lnTo>
                    <a:pt x="224" y="158"/>
                  </a:lnTo>
                  <a:lnTo>
                    <a:pt x="214" y="178"/>
                  </a:lnTo>
                  <a:lnTo>
                    <a:pt x="198" y="194"/>
                  </a:lnTo>
                  <a:lnTo>
                    <a:pt x="180" y="208"/>
                  </a:lnTo>
                  <a:lnTo>
                    <a:pt x="160" y="218"/>
                  </a:lnTo>
                  <a:lnTo>
                    <a:pt x="138" y="226"/>
                  </a:lnTo>
                  <a:lnTo>
                    <a:pt x="138" y="226"/>
                  </a:lnTo>
                  <a:lnTo>
                    <a:pt x="114" y="228"/>
                  </a:lnTo>
                  <a:lnTo>
                    <a:pt x="92" y="226"/>
                  </a:lnTo>
                  <a:lnTo>
                    <a:pt x="70" y="218"/>
                  </a:lnTo>
                  <a:lnTo>
                    <a:pt x="50" y="208"/>
                  </a:lnTo>
                  <a:lnTo>
                    <a:pt x="34" y="194"/>
                  </a:lnTo>
                  <a:lnTo>
                    <a:pt x="20" y="178"/>
                  </a:lnTo>
                  <a:lnTo>
                    <a:pt x="8" y="158"/>
                  </a:lnTo>
                  <a:lnTo>
                    <a:pt x="4" y="146"/>
                  </a:lnTo>
                  <a:lnTo>
                    <a:pt x="2" y="136"/>
                  </a:lnTo>
                  <a:lnTo>
                    <a:pt x="2" y="136"/>
                  </a:lnTo>
                  <a:lnTo>
                    <a:pt x="0" y="124"/>
                  </a:lnTo>
                  <a:lnTo>
                    <a:pt x="0" y="112"/>
                  </a:lnTo>
                  <a:lnTo>
                    <a:pt x="4" y="90"/>
                  </a:lnTo>
                  <a:lnTo>
                    <a:pt x="10" y="70"/>
                  </a:lnTo>
                  <a:lnTo>
                    <a:pt x="22" y="50"/>
                  </a:lnTo>
                  <a:lnTo>
                    <a:pt x="36" y="34"/>
                  </a:lnTo>
                  <a:lnTo>
                    <a:pt x="54" y="20"/>
                  </a:lnTo>
                  <a:lnTo>
                    <a:pt x="74" y="10"/>
                  </a:lnTo>
                  <a:lnTo>
                    <a:pt x="96" y="2"/>
                  </a:lnTo>
                  <a:lnTo>
                    <a:pt x="96" y="2"/>
                  </a:lnTo>
                  <a:lnTo>
                    <a:pt x="120" y="0"/>
                  </a:lnTo>
                  <a:lnTo>
                    <a:pt x="144" y="4"/>
                  </a:lnTo>
                  <a:lnTo>
                    <a:pt x="164" y="10"/>
                  </a:lnTo>
                  <a:lnTo>
                    <a:pt x="184" y="20"/>
                  </a:lnTo>
                  <a:lnTo>
                    <a:pt x="202" y="34"/>
                  </a:lnTo>
                  <a:lnTo>
                    <a:pt x="216" y="50"/>
                  </a:lnTo>
                  <a:lnTo>
                    <a:pt x="226" y="70"/>
                  </a:lnTo>
                  <a:lnTo>
                    <a:pt x="230" y="82"/>
                  </a:lnTo>
                  <a:lnTo>
                    <a:pt x="232" y="92"/>
                  </a:lnTo>
                  <a:lnTo>
                    <a:pt x="232" y="92"/>
                  </a:lnTo>
                  <a:close/>
                  <a:moveTo>
                    <a:pt x="232" y="92"/>
                  </a:moveTo>
                  <a:lnTo>
                    <a:pt x="232" y="9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</p:grpSp>
      <p:grpSp>
        <p:nvGrpSpPr>
          <p:cNvPr id="119" name="קבוצה 118"/>
          <p:cNvGrpSpPr/>
          <p:nvPr/>
        </p:nvGrpSpPr>
        <p:grpSpPr>
          <a:xfrm>
            <a:off x="5824353" y="2270521"/>
            <a:ext cx="346764" cy="823564"/>
            <a:chOff x="1558858" y="3719655"/>
            <a:chExt cx="374597" cy="889667"/>
          </a:xfrm>
          <a:solidFill>
            <a:srgbClr val="FFBD8D"/>
          </a:solidFill>
        </p:grpSpPr>
        <p:sp>
          <p:nvSpPr>
            <p:cNvPr id="120" name="Freeform 19"/>
            <p:cNvSpPr>
              <a:spLocks noEditPoints="1"/>
            </p:cNvSpPr>
            <p:nvPr/>
          </p:nvSpPr>
          <p:spPr bwMode="auto">
            <a:xfrm>
              <a:off x="1669899" y="3719655"/>
              <a:ext cx="149839" cy="149839"/>
            </a:xfrm>
            <a:custGeom>
              <a:avLst/>
              <a:gdLst>
                <a:gd name="T0" fmla="*/ 224 w 224"/>
                <a:gd name="T1" fmla="*/ 112 h 224"/>
                <a:gd name="T2" fmla="*/ 224 w 224"/>
                <a:gd name="T3" fmla="*/ 112 h 224"/>
                <a:gd name="T4" fmla="*/ 222 w 224"/>
                <a:gd name="T5" fmla="*/ 134 h 224"/>
                <a:gd name="T6" fmla="*/ 216 w 224"/>
                <a:gd name="T7" fmla="*/ 156 h 224"/>
                <a:gd name="T8" fmla="*/ 204 w 224"/>
                <a:gd name="T9" fmla="*/ 174 h 224"/>
                <a:gd name="T10" fmla="*/ 192 w 224"/>
                <a:gd name="T11" fmla="*/ 192 h 224"/>
                <a:gd name="T12" fmla="*/ 174 w 224"/>
                <a:gd name="T13" fmla="*/ 206 h 224"/>
                <a:gd name="T14" fmla="*/ 156 w 224"/>
                <a:gd name="T15" fmla="*/ 216 h 224"/>
                <a:gd name="T16" fmla="*/ 134 w 224"/>
                <a:gd name="T17" fmla="*/ 222 h 224"/>
                <a:gd name="T18" fmla="*/ 112 w 224"/>
                <a:gd name="T19" fmla="*/ 224 h 224"/>
                <a:gd name="T20" fmla="*/ 112 w 224"/>
                <a:gd name="T21" fmla="*/ 224 h 224"/>
                <a:gd name="T22" fmla="*/ 90 w 224"/>
                <a:gd name="T23" fmla="*/ 222 h 224"/>
                <a:gd name="T24" fmla="*/ 68 w 224"/>
                <a:gd name="T25" fmla="*/ 216 h 224"/>
                <a:gd name="T26" fmla="*/ 50 w 224"/>
                <a:gd name="T27" fmla="*/ 206 h 224"/>
                <a:gd name="T28" fmla="*/ 32 w 224"/>
                <a:gd name="T29" fmla="*/ 192 h 224"/>
                <a:gd name="T30" fmla="*/ 20 w 224"/>
                <a:gd name="T31" fmla="*/ 174 h 224"/>
                <a:gd name="T32" fmla="*/ 8 w 224"/>
                <a:gd name="T33" fmla="*/ 156 h 224"/>
                <a:gd name="T34" fmla="*/ 2 w 224"/>
                <a:gd name="T35" fmla="*/ 134 h 224"/>
                <a:gd name="T36" fmla="*/ 0 w 224"/>
                <a:gd name="T37" fmla="*/ 112 h 224"/>
                <a:gd name="T38" fmla="*/ 0 w 224"/>
                <a:gd name="T39" fmla="*/ 112 h 224"/>
                <a:gd name="T40" fmla="*/ 2 w 224"/>
                <a:gd name="T41" fmla="*/ 90 h 224"/>
                <a:gd name="T42" fmla="*/ 8 w 224"/>
                <a:gd name="T43" fmla="*/ 68 h 224"/>
                <a:gd name="T44" fmla="*/ 20 w 224"/>
                <a:gd name="T45" fmla="*/ 50 h 224"/>
                <a:gd name="T46" fmla="*/ 32 w 224"/>
                <a:gd name="T47" fmla="*/ 34 h 224"/>
                <a:gd name="T48" fmla="*/ 50 w 224"/>
                <a:gd name="T49" fmla="*/ 20 h 224"/>
                <a:gd name="T50" fmla="*/ 68 w 224"/>
                <a:gd name="T51" fmla="*/ 10 h 224"/>
                <a:gd name="T52" fmla="*/ 90 w 224"/>
                <a:gd name="T53" fmla="*/ 2 h 224"/>
                <a:gd name="T54" fmla="*/ 112 w 224"/>
                <a:gd name="T55" fmla="*/ 0 h 224"/>
                <a:gd name="T56" fmla="*/ 112 w 224"/>
                <a:gd name="T57" fmla="*/ 0 h 224"/>
                <a:gd name="T58" fmla="*/ 134 w 224"/>
                <a:gd name="T59" fmla="*/ 2 h 224"/>
                <a:gd name="T60" fmla="*/ 156 w 224"/>
                <a:gd name="T61" fmla="*/ 10 h 224"/>
                <a:gd name="T62" fmla="*/ 174 w 224"/>
                <a:gd name="T63" fmla="*/ 20 h 224"/>
                <a:gd name="T64" fmla="*/ 192 w 224"/>
                <a:gd name="T65" fmla="*/ 34 h 224"/>
                <a:gd name="T66" fmla="*/ 204 w 224"/>
                <a:gd name="T67" fmla="*/ 50 h 224"/>
                <a:gd name="T68" fmla="*/ 216 w 224"/>
                <a:gd name="T69" fmla="*/ 68 h 224"/>
                <a:gd name="T70" fmla="*/ 222 w 224"/>
                <a:gd name="T71" fmla="*/ 90 h 224"/>
                <a:gd name="T72" fmla="*/ 224 w 224"/>
                <a:gd name="T73" fmla="*/ 112 h 224"/>
                <a:gd name="T74" fmla="*/ 224 w 224"/>
                <a:gd name="T75" fmla="*/ 112 h 224"/>
                <a:gd name="T76" fmla="*/ 224 w 224"/>
                <a:gd name="T77" fmla="*/ 112 h 224"/>
                <a:gd name="T78" fmla="*/ 224 w 224"/>
                <a:gd name="T79" fmla="*/ 1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24" h="224">
                  <a:moveTo>
                    <a:pt x="224" y="112"/>
                  </a:moveTo>
                  <a:lnTo>
                    <a:pt x="224" y="112"/>
                  </a:lnTo>
                  <a:lnTo>
                    <a:pt x="222" y="134"/>
                  </a:lnTo>
                  <a:lnTo>
                    <a:pt x="216" y="156"/>
                  </a:lnTo>
                  <a:lnTo>
                    <a:pt x="204" y="174"/>
                  </a:lnTo>
                  <a:lnTo>
                    <a:pt x="192" y="192"/>
                  </a:lnTo>
                  <a:lnTo>
                    <a:pt x="174" y="206"/>
                  </a:lnTo>
                  <a:lnTo>
                    <a:pt x="156" y="216"/>
                  </a:lnTo>
                  <a:lnTo>
                    <a:pt x="134" y="222"/>
                  </a:lnTo>
                  <a:lnTo>
                    <a:pt x="112" y="224"/>
                  </a:lnTo>
                  <a:lnTo>
                    <a:pt x="112" y="224"/>
                  </a:lnTo>
                  <a:lnTo>
                    <a:pt x="90" y="222"/>
                  </a:lnTo>
                  <a:lnTo>
                    <a:pt x="68" y="216"/>
                  </a:lnTo>
                  <a:lnTo>
                    <a:pt x="50" y="206"/>
                  </a:lnTo>
                  <a:lnTo>
                    <a:pt x="32" y="192"/>
                  </a:lnTo>
                  <a:lnTo>
                    <a:pt x="20" y="174"/>
                  </a:lnTo>
                  <a:lnTo>
                    <a:pt x="8" y="156"/>
                  </a:lnTo>
                  <a:lnTo>
                    <a:pt x="2" y="134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90"/>
                  </a:lnTo>
                  <a:lnTo>
                    <a:pt x="8" y="68"/>
                  </a:lnTo>
                  <a:lnTo>
                    <a:pt x="20" y="50"/>
                  </a:lnTo>
                  <a:lnTo>
                    <a:pt x="32" y="34"/>
                  </a:lnTo>
                  <a:lnTo>
                    <a:pt x="50" y="20"/>
                  </a:lnTo>
                  <a:lnTo>
                    <a:pt x="68" y="10"/>
                  </a:lnTo>
                  <a:lnTo>
                    <a:pt x="90" y="2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34" y="2"/>
                  </a:lnTo>
                  <a:lnTo>
                    <a:pt x="156" y="10"/>
                  </a:lnTo>
                  <a:lnTo>
                    <a:pt x="174" y="20"/>
                  </a:lnTo>
                  <a:lnTo>
                    <a:pt x="192" y="34"/>
                  </a:lnTo>
                  <a:lnTo>
                    <a:pt x="204" y="50"/>
                  </a:lnTo>
                  <a:lnTo>
                    <a:pt x="216" y="68"/>
                  </a:lnTo>
                  <a:lnTo>
                    <a:pt x="222" y="90"/>
                  </a:lnTo>
                  <a:lnTo>
                    <a:pt x="224" y="112"/>
                  </a:lnTo>
                  <a:lnTo>
                    <a:pt x="224" y="112"/>
                  </a:lnTo>
                  <a:close/>
                  <a:moveTo>
                    <a:pt x="224" y="112"/>
                  </a:moveTo>
                  <a:lnTo>
                    <a:pt x="224" y="1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121" name="Freeform 20"/>
            <p:cNvSpPr>
              <a:spLocks/>
            </p:cNvSpPr>
            <p:nvPr/>
          </p:nvSpPr>
          <p:spPr bwMode="auto">
            <a:xfrm>
              <a:off x="1669899" y="3719655"/>
              <a:ext cx="149839" cy="149839"/>
            </a:xfrm>
            <a:custGeom>
              <a:avLst/>
              <a:gdLst>
                <a:gd name="T0" fmla="*/ 224 w 224"/>
                <a:gd name="T1" fmla="*/ 112 h 224"/>
                <a:gd name="T2" fmla="*/ 224 w 224"/>
                <a:gd name="T3" fmla="*/ 112 h 224"/>
                <a:gd name="T4" fmla="*/ 222 w 224"/>
                <a:gd name="T5" fmla="*/ 134 h 224"/>
                <a:gd name="T6" fmla="*/ 216 w 224"/>
                <a:gd name="T7" fmla="*/ 156 h 224"/>
                <a:gd name="T8" fmla="*/ 204 w 224"/>
                <a:gd name="T9" fmla="*/ 174 h 224"/>
                <a:gd name="T10" fmla="*/ 192 w 224"/>
                <a:gd name="T11" fmla="*/ 192 h 224"/>
                <a:gd name="T12" fmla="*/ 174 w 224"/>
                <a:gd name="T13" fmla="*/ 206 h 224"/>
                <a:gd name="T14" fmla="*/ 156 w 224"/>
                <a:gd name="T15" fmla="*/ 216 h 224"/>
                <a:gd name="T16" fmla="*/ 134 w 224"/>
                <a:gd name="T17" fmla="*/ 222 h 224"/>
                <a:gd name="T18" fmla="*/ 112 w 224"/>
                <a:gd name="T19" fmla="*/ 224 h 224"/>
                <a:gd name="T20" fmla="*/ 112 w 224"/>
                <a:gd name="T21" fmla="*/ 224 h 224"/>
                <a:gd name="T22" fmla="*/ 90 w 224"/>
                <a:gd name="T23" fmla="*/ 222 h 224"/>
                <a:gd name="T24" fmla="*/ 68 w 224"/>
                <a:gd name="T25" fmla="*/ 216 h 224"/>
                <a:gd name="T26" fmla="*/ 50 w 224"/>
                <a:gd name="T27" fmla="*/ 206 h 224"/>
                <a:gd name="T28" fmla="*/ 32 w 224"/>
                <a:gd name="T29" fmla="*/ 192 h 224"/>
                <a:gd name="T30" fmla="*/ 20 w 224"/>
                <a:gd name="T31" fmla="*/ 174 h 224"/>
                <a:gd name="T32" fmla="*/ 8 w 224"/>
                <a:gd name="T33" fmla="*/ 156 h 224"/>
                <a:gd name="T34" fmla="*/ 2 w 224"/>
                <a:gd name="T35" fmla="*/ 134 h 224"/>
                <a:gd name="T36" fmla="*/ 0 w 224"/>
                <a:gd name="T37" fmla="*/ 112 h 224"/>
                <a:gd name="T38" fmla="*/ 0 w 224"/>
                <a:gd name="T39" fmla="*/ 112 h 224"/>
                <a:gd name="T40" fmla="*/ 2 w 224"/>
                <a:gd name="T41" fmla="*/ 90 h 224"/>
                <a:gd name="T42" fmla="*/ 8 w 224"/>
                <a:gd name="T43" fmla="*/ 68 h 224"/>
                <a:gd name="T44" fmla="*/ 20 w 224"/>
                <a:gd name="T45" fmla="*/ 50 h 224"/>
                <a:gd name="T46" fmla="*/ 32 w 224"/>
                <a:gd name="T47" fmla="*/ 34 h 224"/>
                <a:gd name="T48" fmla="*/ 50 w 224"/>
                <a:gd name="T49" fmla="*/ 20 h 224"/>
                <a:gd name="T50" fmla="*/ 68 w 224"/>
                <a:gd name="T51" fmla="*/ 10 h 224"/>
                <a:gd name="T52" fmla="*/ 90 w 224"/>
                <a:gd name="T53" fmla="*/ 2 h 224"/>
                <a:gd name="T54" fmla="*/ 112 w 224"/>
                <a:gd name="T55" fmla="*/ 0 h 224"/>
                <a:gd name="T56" fmla="*/ 112 w 224"/>
                <a:gd name="T57" fmla="*/ 0 h 224"/>
                <a:gd name="T58" fmla="*/ 134 w 224"/>
                <a:gd name="T59" fmla="*/ 2 h 224"/>
                <a:gd name="T60" fmla="*/ 156 w 224"/>
                <a:gd name="T61" fmla="*/ 10 h 224"/>
                <a:gd name="T62" fmla="*/ 174 w 224"/>
                <a:gd name="T63" fmla="*/ 20 h 224"/>
                <a:gd name="T64" fmla="*/ 192 w 224"/>
                <a:gd name="T65" fmla="*/ 34 h 224"/>
                <a:gd name="T66" fmla="*/ 204 w 224"/>
                <a:gd name="T67" fmla="*/ 50 h 224"/>
                <a:gd name="T68" fmla="*/ 216 w 224"/>
                <a:gd name="T69" fmla="*/ 68 h 224"/>
                <a:gd name="T70" fmla="*/ 222 w 224"/>
                <a:gd name="T71" fmla="*/ 90 h 224"/>
                <a:gd name="T72" fmla="*/ 224 w 224"/>
                <a:gd name="T73" fmla="*/ 112 h 224"/>
                <a:gd name="T74" fmla="*/ 224 w 224"/>
                <a:gd name="T75" fmla="*/ 1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24" h="224">
                  <a:moveTo>
                    <a:pt x="224" y="112"/>
                  </a:moveTo>
                  <a:lnTo>
                    <a:pt x="224" y="112"/>
                  </a:lnTo>
                  <a:lnTo>
                    <a:pt x="222" y="134"/>
                  </a:lnTo>
                  <a:lnTo>
                    <a:pt x="216" y="156"/>
                  </a:lnTo>
                  <a:lnTo>
                    <a:pt x="204" y="174"/>
                  </a:lnTo>
                  <a:lnTo>
                    <a:pt x="192" y="192"/>
                  </a:lnTo>
                  <a:lnTo>
                    <a:pt x="174" y="206"/>
                  </a:lnTo>
                  <a:lnTo>
                    <a:pt x="156" y="216"/>
                  </a:lnTo>
                  <a:lnTo>
                    <a:pt x="134" y="222"/>
                  </a:lnTo>
                  <a:lnTo>
                    <a:pt x="112" y="224"/>
                  </a:lnTo>
                  <a:lnTo>
                    <a:pt x="112" y="224"/>
                  </a:lnTo>
                  <a:lnTo>
                    <a:pt x="90" y="222"/>
                  </a:lnTo>
                  <a:lnTo>
                    <a:pt x="68" y="216"/>
                  </a:lnTo>
                  <a:lnTo>
                    <a:pt x="50" y="206"/>
                  </a:lnTo>
                  <a:lnTo>
                    <a:pt x="32" y="192"/>
                  </a:lnTo>
                  <a:lnTo>
                    <a:pt x="20" y="174"/>
                  </a:lnTo>
                  <a:lnTo>
                    <a:pt x="8" y="156"/>
                  </a:lnTo>
                  <a:lnTo>
                    <a:pt x="2" y="134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90"/>
                  </a:lnTo>
                  <a:lnTo>
                    <a:pt x="8" y="68"/>
                  </a:lnTo>
                  <a:lnTo>
                    <a:pt x="20" y="50"/>
                  </a:lnTo>
                  <a:lnTo>
                    <a:pt x="32" y="34"/>
                  </a:lnTo>
                  <a:lnTo>
                    <a:pt x="50" y="20"/>
                  </a:lnTo>
                  <a:lnTo>
                    <a:pt x="68" y="10"/>
                  </a:lnTo>
                  <a:lnTo>
                    <a:pt x="90" y="2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34" y="2"/>
                  </a:lnTo>
                  <a:lnTo>
                    <a:pt x="156" y="10"/>
                  </a:lnTo>
                  <a:lnTo>
                    <a:pt x="174" y="20"/>
                  </a:lnTo>
                  <a:lnTo>
                    <a:pt x="192" y="34"/>
                  </a:lnTo>
                  <a:lnTo>
                    <a:pt x="204" y="50"/>
                  </a:lnTo>
                  <a:lnTo>
                    <a:pt x="216" y="68"/>
                  </a:lnTo>
                  <a:lnTo>
                    <a:pt x="222" y="90"/>
                  </a:lnTo>
                  <a:lnTo>
                    <a:pt x="224" y="112"/>
                  </a:lnTo>
                  <a:lnTo>
                    <a:pt x="224" y="112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122" name="Line 21"/>
            <p:cNvSpPr>
              <a:spLocks noChangeShapeType="1"/>
            </p:cNvSpPr>
            <p:nvPr/>
          </p:nvSpPr>
          <p:spPr bwMode="auto">
            <a:xfrm>
              <a:off x="1819738" y="3794574"/>
              <a:ext cx="0" cy="0"/>
            </a:xfrm>
            <a:prstGeom prst="lin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123" name="Freeform 22"/>
            <p:cNvSpPr>
              <a:spLocks noEditPoints="1"/>
            </p:cNvSpPr>
            <p:nvPr/>
          </p:nvSpPr>
          <p:spPr bwMode="auto">
            <a:xfrm>
              <a:off x="1558858" y="3902940"/>
              <a:ext cx="374597" cy="706382"/>
            </a:xfrm>
            <a:custGeom>
              <a:avLst/>
              <a:gdLst>
                <a:gd name="T0" fmla="*/ 296 w 560"/>
                <a:gd name="T1" fmla="*/ 0 h 1056"/>
                <a:gd name="T2" fmla="*/ 232 w 560"/>
                <a:gd name="T3" fmla="*/ 4 h 1056"/>
                <a:gd name="T4" fmla="*/ 198 w 560"/>
                <a:gd name="T5" fmla="*/ 10 h 1056"/>
                <a:gd name="T6" fmla="*/ 114 w 560"/>
                <a:gd name="T7" fmla="*/ 54 h 1056"/>
                <a:gd name="T8" fmla="*/ 56 w 560"/>
                <a:gd name="T9" fmla="*/ 124 h 1056"/>
                <a:gd name="T10" fmla="*/ 18 w 560"/>
                <a:gd name="T11" fmla="*/ 212 h 1056"/>
                <a:gd name="T12" fmla="*/ 2 w 560"/>
                <a:gd name="T13" fmla="*/ 310 h 1056"/>
                <a:gd name="T14" fmla="*/ 2 w 560"/>
                <a:gd name="T15" fmla="*/ 406 h 1056"/>
                <a:gd name="T16" fmla="*/ 10 w 560"/>
                <a:gd name="T17" fmla="*/ 430 h 1056"/>
                <a:gd name="T18" fmla="*/ 32 w 560"/>
                <a:gd name="T19" fmla="*/ 452 h 1056"/>
                <a:gd name="T20" fmla="*/ 64 w 560"/>
                <a:gd name="T21" fmla="*/ 460 h 1056"/>
                <a:gd name="T22" fmla="*/ 92 w 560"/>
                <a:gd name="T23" fmla="*/ 452 h 1056"/>
                <a:gd name="T24" fmla="*/ 112 w 560"/>
                <a:gd name="T25" fmla="*/ 430 h 1056"/>
                <a:gd name="T26" fmla="*/ 114 w 560"/>
                <a:gd name="T27" fmla="*/ 406 h 1056"/>
                <a:gd name="T28" fmla="*/ 112 w 560"/>
                <a:gd name="T29" fmla="*/ 328 h 1056"/>
                <a:gd name="T30" fmla="*/ 124 w 560"/>
                <a:gd name="T31" fmla="*/ 244 h 1056"/>
                <a:gd name="T32" fmla="*/ 142 w 560"/>
                <a:gd name="T33" fmla="*/ 426 h 1056"/>
                <a:gd name="T34" fmla="*/ 142 w 560"/>
                <a:gd name="T35" fmla="*/ 434 h 1056"/>
                <a:gd name="T36" fmla="*/ 142 w 560"/>
                <a:gd name="T37" fmla="*/ 716 h 1056"/>
                <a:gd name="T38" fmla="*/ 134 w 560"/>
                <a:gd name="T39" fmla="*/ 994 h 1056"/>
                <a:gd name="T40" fmla="*/ 144 w 560"/>
                <a:gd name="T41" fmla="*/ 1032 h 1056"/>
                <a:gd name="T42" fmla="*/ 172 w 560"/>
                <a:gd name="T43" fmla="*/ 1052 h 1056"/>
                <a:gd name="T44" fmla="*/ 208 w 560"/>
                <a:gd name="T45" fmla="*/ 1054 h 1056"/>
                <a:gd name="T46" fmla="*/ 240 w 560"/>
                <a:gd name="T47" fmla="*/ 1040 h 1056"/>
                <a:gd name="T48" fmla="*/ 260 w 560"/>
                <a:gd name="T49" fmla="*/ 1008 h 1056"/>
                <a:gd name="T50" fmla="*/ 266 w 560"/>
                <a:gd name="T51" fmla="*/ 884 h 1056"/>
                <a:gd name="T52" fmla="*/ 270 w 560"/>
                <a:gd name="T53" fmla="*/ 558 h 1056"/>
                <a:gd name="T54" fmla="*/ 290 w 560"/>
                <a:gd name="T55" fmla="*/ 776 h 1056"/>
                <a:gd name="T56" fmla="*/ 296 w 560"/>
                <a:gd name="T57" fmla="*/ 994 h 1056"/>
                <a:gd name="T58" fmla="*/ 310 w 560"/>
                <a:gd name="T59" fmla="*/ 1032 h 1056"/>
                <a:gd name="T60" fmla="*/ 338 w 560"/>
                <a:gd name="T61" fmla="*/ 1052 h 1056"/>
                <a:gd name="T62" fmla="*/ 374 w 560"/>
                <a:gd name="T63" fmla="*/ 1054 h 1056"/>
                <a:gd name="T64" fmla="*/ 406 w 560"/>
                <a:gd name="T65" fmla="*/ 1040 h 1056"/>
                <a:gd name="T66" fmla="*/ 422 w 560"/>
                <a:gd name="T67" fmla="*/ 1008 h 1056"/>
                <a:gd name="T68" fmla="*/ 420 w 560"/>
                <a:gd name="T69" fmla="*/ 854 h 1056"/>
                <a:gd name="T70" fmla="*/ 416 w 560"/>
                <a:gd name="T71" fmla="*/ 438 h 1056"/>
                <a:gd name="T72" fmla="*/ 412 w 560"/>
                <a:gd name="T73" fmla="*/ 300 h 1056"/>
                <a:gd name="T74" fmla="*/ 424 w 560"/>
                <a:gd name="T75" fmla="*/ 204 h 1056"/>
                <a:gd name="T76" fmla="*/ 446 w 560"/>
                <a:gd name="T77" fmla="*/ 292 h 1056"/>
                <a:gd name="T78" fmla="*/ 448 w 560"/>
                <a:gd name="T79" fmla="*/ 380 h 1056"/>
                <a:gd name="T80" fmla="*/ 446 w 560"/>
                <a:gd name="T81" fmla="*/ 418 h 1056"/>
                <a:gd name="T82" fmla="*/ 460 w 560"/>
                <a:gd name="T83" fmla="*/ 446 h 1056"/>
                <a:gd name="T84" fmla="*/ 486 w 560"/>
                <a:gd name="T85" fmla="*/ 458 h 1056"/>
                <a:gd name="T86" fmla="*/ 518 w 560"/>
                <a:gd name="T87" fmla="*/ 456 h 1056"/>
                <a:gd name="T88" fmla="*/ 544 w 560"/>
                <a:gd name="T89" fmla="*/ 438 h 1056"/>
                <a:gd name="T90" fmla="*/ 558 w 560"/>
                <a:gd name="T91" fmla="*/ 406 h 1056"/>
                <a:gd name="T92" fmla="*/ 560 w 560"/>
                <a:gd name="T93" fmla="*/ 340 h 1056"/>
                <a:gd name="T94" fmla="*/ 550 w 560"/>
                <a:gd name="T95" fmla="*/ 240 h 1056"/>
                <a:gd name="T96" fmla="*/ 518 w 560"/>
                <a:gd name="T97" fmla="*/ 146 h 1056"/>
                <a:gd name="T98" fmla="*/ 464 w 560"/>
                <a:gd name="T99" fmla="*/ 70 h 1056"/>
                <a:gd name="T100" fmla="*/ 400 w 560"/>
                <a:gd name="T101" fmla="*/ 24 h 1056"/>
                <a:gd name="T102" fmla="*/ 352 w 560"/>
                <a:gd name="T103" fmla="*/ 8 h 1056"/>
                <a:gd name="T104" fmla="*/ 318 w 560"/>
                <a:gd name="T105" fmla="*/ 4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0" h="1056">
                  <a:moveTo>
                    <a:pt x="318" y="4"/>
                  </a:moveTo>
                  <a:lnTo>
                    <a:pt x="318" y="4"/>
                  </a:lnTo>
                  <a:lnTo>
                    <a:pt x="296" y="0"/>
                  </a:lnTo>
                  <a:lnTo>
                    <a:pt x="274" y="0"/>
                  </a:lnTo>
                  <a:lnTo>
                    <a:pt x="252" y="0"/>
                  </a:lnTo>
                  <a:lnTo>
                    <a:pt x="232" y="4"/>
                  </a:lnTo>
                  <a:lnTo>
                    <a:pt x="232" y="4"/>
                  </a:lnTo>
                  <a:lnTo>
                    <a:pt x="214" y="8"/>
                  </a:lnTo>
                  <a:lnTo>
                    <a:pt x="198" y="10"/>
                  </a:lnTo>
                  <a:lnTo>
                    <a:pt x="168" y="22"/>
                  </a:lnTo>
                  <a:lnTo>
                    <a:pt x="140" y="36"/>
                  </a:lnTo>
                  <a:lnTo>
                    <a:pt x="114" y="54"/>
                  </a:lnTo>
                  <a:lnTo>
                    <a:pt x="92" y="74"/>
                  </a:lnTo>
                  <a:lnTo>
                    <a:pt x="72" y="98"/>
                  </a:lnTo>
                  <a:lnTo>
                    <a:pt x="56" y="124"/>
                  </a:lnTo>
                  <a:lnTo>
                    <a:pt x="40" y="152"/>
                  </a:lnTo>
                  <a:lnTo>
                    <a:pt x="28" y="182"/>
                  </a:lnTo>
                  <a:lnTo>
                    <a:pt x="18" y="212"/>
                  </a:lnTo>
                  <a:lnTo>
                    <a:pt x="10" y="244"/>
                  </a:lnTo>
                  <a:lnTo>
                    <a:pt x="4" y="276"/>
                  </a:lnTo>
                  <a:lnTo>
                    <a:pt x="2" y="310"/>
                  </a:lnTo>
                  <a:lnTo>
                    <a:pt x="0" y="342"/>
                  </a:lnTo>
                  <a:lnTo>
                    <a:pt x="0" y="374"/>
                  </a:lnTo>
                  <a:lnTo>
                    <a:pt x="2" y="406"/>
                  </a:lnTo>
                  <a:lnTo>
                    <a:pt x="2" y="406"/>
                  </a:lnTo>
                  <a:lnTo>
                    <a:pt x="4" y="418"/>
                  </a:lnTo>
                  <a:lnTo>
                    <a:pt x="10" y="430"/>
                  </a:lnTo>
                  <a:lnTo>
                    <a:pt x="16" y="438"/>
                  </a:lnTo>
                  <a:lnTo>
                    <a:pt x="24" y="446"/>
                  </a:lnTo>
                  <a:lnTo>
                    <a:pt x="32" y="452"/>
                  </a:lnTo>
                  <a:lnTo>
                    <a:pt x="42" y="456"/>
                  </a:lnTo>
                  <a:lnTo>
                    <a:pt x="54" y="458"/>
                  </a:lnTo>
                  <a:lnTo>
                    <a:pt x="64" y="460"/>
                  </a:lnTo>
                  <a:lnTo>
                    <a:pt x="74" y="458"/>
                  </a:lnTo>
                  <a:lnTo>
                    <a:pt x="84" y="456"/>
                  </a:lnTo>
                  <a:lnTo>
                    <a:pt x="92" y="452"/>
                  </a:lnTo>
                  <a:lnTo>
                    <a:pt x="100" y="446"/>
                  </a:lnTo>
                  <a:lnTo>
                    <a:pt x="108" y="438"/>
                  </a:lnTo>
                  <a:lnTo>
                    <a:pt x="112" y="430"/>
                  </a:lnTo>
                  <a:lnTo>
                    <a:pt x="114" y="418"/>
                  </a:lnTo>
                  <a:lnTo>
                    <a:pt x="114" y="406"/>
                  </a:lnTo>
                  <a:lnTo>
                    <a:pt x="114" y="406"/>
                  </a:lnTo>
                  <a:lnTo>
                    <a:pt x="112" y="382"/>
                  </a:lnTo>
                  <a:lnTo>
                    <a:pt x="112" y="356"/>
                  </a:lnTo>
                  <a:lnTo>
                    <a:pt x="112" y="328"/>
                  </a:lnTo>
                  <a:lnTo>
                    <a:pt x="114" y="300"/>
                  </a:lnTo>
                  <a:lnTo>
                    <a:pt x="118" y="272"/>
                  </a:lnTo>
                  <a:lnTo>
                    <a:pt x="124" y="244"/>
                  </a:lnTo>
                  <a:lnTo>
                    <a:pt x="132" y="216"/>
                  </a:lnTo>
                  <a:lnTo>
                    <a:pt x="142" y="192"/>
                  </a:lnTo>
                  <a:lnTo>
                    <a:pt x="142" y="426"/>
                  </a:lnTo>
                  <a:lnTo>
                    <a:pt x="142" y="426"/>
                  </a:lnTo>
                  <a:lnTo>
                    <a:pt x="142" y="434"/>
                  </a:lnTo>
                  <a:lnTo>
                    <a:pt x="142" y="434"/>
                  </a:lnTo>
                  <a:lnTo>
                    <a:pt x="142" y="438"/>
                  </a:lnTo>
                  <a:lnTo>
                    <a:pt x="142" y="438"/>
                  </a:lnTo>
                  <a:lnTo>
                    <a:pt x="142" y="716"/>
                  </a:lnTo>
                  <a:lnTo>
                    <a:pt x="138" y="854"/>
                  </a:lnTo>
                  <a:lnTo>
                    <a:pt x="134" y="994"/>
                  </a:lnTo>
                  <a:lnTo>
                    <a:pt x="134" y="994"/>
                  </a:lnTo>
                  <a:lnTo>
                    <a:pt x="134" y="1008"/>
                  </a:lnTo>
                  <a:lnTo>
                    <a:pt x="138" y="1020"/>
                  </a:lnTo>
                  <a:lnTo>
                    <a:pt x="144" y="1032"/>
                  </a:lnTo>
                  <a:lnTo>
                    <a:pt x="152" y="1040"/>
                  </a:lnTo>
                  <a:lnTo>
                    <a:pt x="162" y="1046"/>
                  </a:lnTo>
                  <a:lnTo>
                    <a:pt x="172" y="1052"/>
                  </a:lnTo>
                  <a:lnTo>
                    <a:pt x="184" y="1054"/>
                  </a:lnTo>
                  <a:lnTo>
                    <a:pt x="196" y="1056"/>
                  </a:lnTo>
                  <a:lnTo>
                    <a:pt x="208" y="1054"/>
                  </a:lnTo>
                  <a:lnTo>
                    <a:pt x="220" y="1052"/>
                  </a:lnTo>
                  <a:lnTo>
                    <a:pt x="230" y="1046"/>
                  </a:lnTo>
                  <a:lnTo>
                    <a:pt x="240" y="1040"/>
                  </a:lnTo>
                  <a:lnTo>
                    <a:pt x="248" y="1032"/>
                  </a:lnTo>
                  <a:lnTo>
                    <a:pt x="256" y="1020"/>
                  </a:lnTo>
                  <a:lnTo>
                    <a:pt x="260" y="1008"/>
                  </a:lnTo>
                  <a:lnTo>
                    <a:pt x="262" y="994"/>
                  </a:lnTo>
                  <a:lnTo>
                    <a:pt x="262" y="994"/>
                  </a:lnTo>
                  <a:lnTo>
                    <a:pt x="266" y="884"/>
                  </a:lnTo>
                  <a:lnTo>
                    <a:pt x="268" y="776"/>
                  </a:lnTo>
                  <a:lnTo>
                    <a:pt x="270" y="558"/>
                  </a:lnTo>
                  <a:lnTo>
                    <a:pt x="270" y="558"/>
                  </a:lnTo>
                  <a:lnTo>
                    <a:pt x="288" y="558"/>
                  </a:lnTo>
                  <a:lnTo>
                    <a:pt x="288" y="558"/>
                  </a:lnTo>
                  <a:lnTo>
                    <a:pt x="290" y="776"/>
                  </a:lnTo>
                  <a:lnTo>
                    <a:pt x="292" y="884"/>
                  </a:lnTo>
                  <a:lnTo>
                    <a:pt x="296" y="994"/>
                  </a:lnTo>
                  <a:lnTo>
                    <a:pt x="296" y="994"/>
                  </a:lnTo>
                  <a:lnTo>
                    <a:pt x="298" y="1008"/>
                  </a:lnTo>
                  <a:lnTo>
                    <a:pt x="302" y="1020"/>
                  </a:lnTo>
                  <a:lnTo>
                    <a:pt x="310" y="1032"/>
                  </a:lnTo>
                  <a:lnTo>
                    <a:pt x="318" y="1040"/>
                  </a:lnTo>
                  <a:lnTo>
                    <a:pt x="328" y="1046"/>
                  </a:lnTo>
                  <a:lnTo>
                    <a:pt x="338" y="1052"/>
                  </a:lnTo>
                  <a:lnTo>
                    <a:pt x="350" y="1054"/>
                  </a:lnTo>
                  <a:lnTo>
                    <a:pt x="362" y="1056"/>
                  </a:lnTo>
                  <a:lnTo>
                    <a:pt x="374" y="1054"/>
                  </a:lnTo>
                  <a:lnTo>
                    <a:pt x="386" y="1052"/>
                  </a:lnTo>
                  <a:lnTo>
                    <a:pt x="396" y="1046"/>
                  </a:lnTo>
                  <a:lnTo>
                    <a:pt x="406" y="1040"/>
                  </a:lnTo>
                  <a:lnTo>
                    <a:pt x="414" y="1032"/>
                  </a:lnTo>
                  <a:lnTo>
                    <a:pt x="420" y="1020"/>
                  </a:lnTo>
                  <a:lnTo>
                    <a:pt x="422" y="1008"/>
                  </a:lnTo>
                  <a:lnTo>
                    <a:pt x="424" y="994"/>
                  </a:lnTo>
                  <a:lnTo>
                    <a:pt x="424" y="994"/>
                  </a:lnTo>
                  <a:lnTo>
                    <a:pt x="420" y="854"/>
                  </a:lnTo>
                  <a:lnTo>
                    <a:pt x="416" y="716"/>
                  </a:lnTo>
                  <a:lnTo>
                    <a:pt x="416" y="438"/>
                  </a:lnTo>
                  <a:lnTo>
                    <a:pt x="416" y="438"/>
                  </a:lnTo>
                  <a:lnTo>
                    <a:pt x="414" y="422"/>
                  </a:lnTo>
                  <a:lnTo>
                    <a:pt x="414" y="422"/>
                  </a:lnTo>
                  <a:lnTo>
                    <a:pt x="412" y="300"/>
                  </a:lnTo>
                  <a:lnTo>
                    <a:pt x="412" y="180"/>
                  </a:lnTo>
                  <a:lnTo>
                    <a:pt x="412" y="180"/>
                  </a:lnTo>
                  <a:lnTo>
                    <a:pt x="424" y="204"/>
                  </a:lnTo>
                  <a:lnTo>
                    <a:pt x="434" y="232"/>
                  </a:lnTo>
                  <a:lnTo>
                    <a:pt x="442" y="262"/>
                  </a:lnTo>
                  <a:lnTo>
                    <a:pt x="446" y="292"/>
                  </a:lnTo>
                  <a:lnTo>
                    <a:pt x="448" y="324"/>
                  </a:lnTo>
                  <a:lnTo>
                    <a:pt x="450" y="352"/>
                  </a:lnTo>
                  <a:lnTo>
                    <a:pt x="448" y="380"/>
                  </a:lnTo>
                  <a:lnTo>
                    <a:pt x="446" y="406"/>
                  </a:lnTo>
                  <a:lnTo>
                    <a:pt x="446" y="406"/>
                  </a:lnTo>
                  <a:lnTo>
                    <a:pt x="446" y="418"/>
                  </a:lnTo>
                  <a:lnTo>
                    <a:pt x="448" y="430"/>
                  </a:lnTo>
                  <a:lnTo>
                    <a:pt x="454" y="438"/>
                  </a:lnTo>
                  <a:lnTo>
                    <a:pt x="460" y="446"/>
                  </a:lnTo>
                  <a:lnTo>
                    <a:pt x="468" y="452"/>
                  </a:lnTo>
                  <a:lnTo>
                    <a:pt x="476" y="456"/>
                  </a:lnTo>
                  <a:lnTo>
                    <a:pt x="486" y="458"/>
                  </a:lnTo>
                  <a:lnTo>
                    <a:pt x="496" y="460"/>
                  </a:lnTo>
                  <a:lnTo>
                    <a:pt x="508" y="458"/>
                  </a:lnTo>
                  <a:lnTo>
                    <a:pt x="518" y="456"/>
                  </a:lnTo>
                  <a:lnTo>
                    <a:pt x="528" y="452"/>
                  </a:lnTo>
                  <a:lnTo>
                    <a:pt x="536" y="446"/>
                  </a:lnTo>
                  <a:lnTo>
                    <a:pt x="544" y="438"/>
                  </a:lnTo>
                  <a:lnTo>
                    <a:pt x="552" y="430"/>
                  </a:lnTo>
                  <a:lnTo>
                    <a:pt x="556" y="418"/>
                  </a:lnTo>
                  <a:lnTo>
                    <a:pt x="558" y="406"/>
                  </a:lnTo>
                  <a:lnTo>
                    <a:pt x="558" y="406"/>
                  </a:lnTo>
                  <a:lnTo>
                    <a:pt x="560" y="374"/>
                  </a:lnTo>
                  <a:lnTo>
                    <a:pt x="560" y="340"/>
                  </a:lnTo>
                  <a:lnTo>
                    <a:pt x="560" y="308"/>
                  </a:lnTo>
                  <a:lnTo>
                    <a:pt x="556" y="274"/>
                  </a:lnTo>
                  <a:lnTo>
                    <a:pt x="550" y="240"/>
                  </a:lnTo>
                  <a:lnTo>
                    <a:pt x="542" y="208"/>
                  </a:lnTo>
                  <a:lnTo>
                    <a:pt x="530" y="176"/>
                  </a:lnTo>
                  <a:lnTo>
                    <a:pt x="518" y="146"/>
                  </a:lnTo>
                  <a:lnTo>
                    <a:pt x="502" y="118"/>
                  </a:lnTo>
                  <a:lnTo>
                    <a:pt x="484" y="92"/>
                  </a:lnTo>
                  <a:lnTo>
                    <a:pt x="464" y="70"/>
                  </a:lnTo>
                  <a:lnTo>
                    <a:pt x="440" y="48"/>
                  </a:lnTo>
                  <a:lnTo>
                    <a:pt x="414" y="32"/>
                  </a:lnTo>
                  <a:lnTo>
                    <a:pt x="400" y="24"/>
                  </a:lnTo>
                  <a:lnTo>
                    <a:pt x="384" y="18"/>
                  </a:lnTo>
                  <a:lnTo>
                    <a:pt x="368" y="12"/>
                  </a:lnTo>
                  <a:lnTo>
                    <a:pt x="352" y="8"/>
                  </a:lnTo>
                  <a:lnTo>
                    <a:pt x="334" y="6"/>
                  </a:lnTo>
                  <a:lnTo>
                    <a:pt x="318" y="4"/>
                  </a:lnTo>
                  <a:lnTo>
                    <a:pt x="318" y="4"/>
                  </a:lnTo>
                  <a:close/>
                  <a:moveTo>
                    <a:pt x="318" y="4"/>
                  </a:moveTo>
                  <a:lnTo>
                    <a:pt x="318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124" name="Freeform 23"/>
            <p:cNvSpPr>
              <a:spLocks/>
            </p:cNvSpPr>
            <p:nvPr/>
          </p:nvSpPr>
          <p:spPr bwMode="auto">
            <a:xfrm>
              <a:off x="1558858" y="3902940"/>
              <a:ext cx="374597" cy="706382"/>
            </a:xfrm>
            <a:custGeom>
              <a:avLst/>
              <a:gdLst>
                <a:gd name="T0" fmla="*/ 296 w 560"/>
                <a:gd name="T1" fmla="*/ 0 h 1056"/>
                <a:gd name="T2" fmla="*/ 232 w 560"/>
                <a:gd name="T3" fmla="*/ 4 h 1056"/>
                <a:gd name="T4" fmla="*/ 198 w 560"/>
                <a:gd name="T5" fmla="*/ 10 h 1056"/>
                <a:gd name="T6" fmla="*/ 114 w 560"/>
                <a:gd name="T7" fmla="*/ 54 h 1056"/>
                <a:gd name="T8" fmla="*/ 56 w 560"/>
                <a:gd name="T9" fmla="*/ 124 h 1056"/>
                <a:gd name="T10" fmla="*/ 18 w 560"/>
                <a:gd name="T11" fmla="*/ 212 h 1056"/>
                <a:gd name="T12" fmla="*/ 2 w 560"/>
                <a:gd name="T13" fmla="*/ 310 h 1056"/>
                <a:gd name="T14" fmla="*/ 2 w 560"/>
                <a:gd name="T15" fmla="*/ 406 h 1056"/>
                <a:gd name="T16" fmla="*/ 10 w 560"/>
                <a:gd name="T17" fmla="*/ 430 h 1056"/>
                <a:gd name="T18" fmla="*/ 32 w 560"/>
                <a:gd name="T19" fmla="*/ 452 h 1056"/>
                <a:gd name="T20" fmla="*/ 64 w 560"/>
                <a:gd name="T21" fmla="*/ 460 h 1056"/>
                <a:gd name="T22" fmla="*/ 92 w 560"/>
                <a:gd name="T23" fmla="*/ 452 h 1056"/>
                <a:gd name="T24" fmla="*/ 112 w 560"/>
                <a:gd name="T25" fmla="*/ 430 h 1056"/>
                <a:gd name="T26" fmla="*/ 114 w 560"/>
                <a:gd name="T27" fmla="*/ 406 h 1056"/>
                <a:gd name="T28" fmla="*/ 112 w 560"/>
                <a:gd name="T29" fmla="*/ 328 h 1056"/>
                <a:gd name="T30" fmla="*/ 124 w 560"/>
                <a:gd name="T31" fmla="*/ 244 h 1056"/>
                <a:gd name="T32" fmla="*/ 142 w 560"/>
                <a:gd name="T33" fmla="*/ 426 h 1056"/>
                <a:gd name="T34" fmla="*/ 142 w 560"/>
                <a:gd name="T35" fmla="*/ 434 h 1056"/>
                <a:gd name="T36" fmla="*/ 142 w 560"/>
                <a:gd name="T37" fmla="*/ 716 h 1056"/>
                <a:gd name="T38" fmla="*/ 134 w 560"/>
                <a:gd name="T39" fmla="*/ 994 h 1056"/>
                <a:gd name="T40" fmla="*/ 144 w 560"/>
                <a:gd name="T41" fmla="*/ 1032 h 1056"/>
                <a:gd name="T42" fmla="*/ 172 w 560"/>
                <a:gd name="T43" fmla="*/ 1052 h 1056"/>
                <a:gd name="T44" fmla="*/ 208 w 560"/>
                <a:gd name="T45" fmla="*/ 1054 h 1056"/>
                <a:gd name="T46" fmla="*/ 240 w 560"/>
                <a:gd name="T47" fmla="*/ 1040 h 1056"/>
                <a:gd name="T48" fmla="*/ 260 w 560"/>
                <a:gd name="T49" fmla="*/ 1008 h 1056"/>
                <a:gd name="T50" fmla="*/ 266 w 560"/>
                <a:gd name="T51" fmla="*/ 884 h 1056"/>
                <a:gd name="T52" fmla="*/ 270 w 560"/>
                <a:gd name="T53" fmla="*/ 558 h 1056"/>
                <a:gd name="T54" fmla="*/ 290 w 560"/>
                <a:gd name="T55" fmla="*/ 776 h 1056"/>
                <a:gd name="T56" fmla="*/ 296 w 560"/>
                <a:gd name="T57" fmla="*/ 994 h 1056"/>
                <a:gd name="T58" fmla="*/ 310 w 560"/>
                <a:gd name="T59" fmla="*/ 1032 h 1056"/>
                <a:gd name="T60" fmla="*/ 338 w 560"/>
                <a:gd name="T61" fmla="*/ 1052 h 1056"/>
                <a:gd name="T62" fmla="*/ 374 w 560"/>
                <a:gd name="T63" fmla="*/ 1054 h 1056"/>
                <a:gd name="T64" fmla="*/ 406 w 560"/>
                <a:gd name="T65" fmla="*/ 1040 h 1056"/>
                <a:gd name="T66" fmla="*/ 422 w 560"/>
                <a:gd name="T67" fmla="*/ 1008 h 1056"/>
                <a:gd name="T68" fmla="*/ 420 w 560"/>
                <a:gd name="T69" fmla="*/ 854 h 1056"/>
                <a:gd name="T70" fmla="*/ 416 w 560"/>
                <a:gd name="T71" fmla="*/ 438 h 1056"/>
                <a:gd name="T72" fmla="*/ 412 w 560"/>
                <a:gd name="T73" fmla="*/ 300 h 1056"/>
                <a:gd name="T74" fmla="*/ 424 w 560"/>
                <a:gd name="T75" fmla="*/ 204 h 1056"/>
                <a:gd name="T76" fmla="*/ 446 w 560"/>
                <a:gd name="T77" fmla="*/ 292 h 1056"/>
                <a:gd name="T78" fmla="*/ 448 w 560"/>
                <a:gd name="T79" fmla="*/ 380 h 1056"/>
                <a:gd name="T80" fmla="*/ 446 w 560"/>
                <a:gd name="T81" fmla="*/ 418 h 1056"/>
                <a:gd name="T82" fmla="*/ 460 w 560"/>
                <a:gd name="T83" fmla="*/ 446 h 1056"/>
                <a:gd name="T84" fmla="*/ 486 w 560"/>
                <a:gd name="T85" fmla="*/ 458 h 1056"/>
                <a:gd name="T86" fmla="*/ 518 w 560"/>
                <a:gd name="T87" fmla="*/ 456 h 1056"/>
                <a:gd name="T88" fmla="*/ 544 w 560"/>
                <a:gd name="T89" fmla="*/ 438 h 1056"/>
                <a:gd name="T90" fmla="*/ 558 w 560"/>
                <a:gd name="T91" fmla="*/ 406 h 1056"/>
                <a:gd name="T92" fmla="*/ 560 w 560"/>
                <a:gd name="T93" fmla="*/ 340 h 1056"/>
                <a:gd name="T94" fmla="*/ 550 w 560"/>
                <a:gd name="T95" fmla="*/ 240 h 1056"/>
                <a:gd name="T96" fmla="*/ 518 w 560"/>
                <a:gd name="T97" fmla="*/ 146 h 1056"/>
                <a:gd name="T98" fmla="*/ 464 w 560"/>
                <a:gd name="T99" fmla="*/ 70 h 1056"/>
                <a:gd name="T100" fmla="*/ 400 w 560"/>
                <a:gd name="T101" fmla="*/ 24 h 1056"/>
                <a:gd name="T102" fmla="*/ 352 w 560"/>
                <a:gd name="T103" fmla="*/ 8 h 1056"/>
                <a:gd name="T104" fmla="*/ 318 w 560"/>
                <a:gd name="T105" fmla="*/ 4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0" h="1056">
                  <a:moveTo>
                    <a:pt x="318" y="4"/>
                  </a:moveTo>
                  <a:lnTo>
                    <a:pt x="318" y="4"/>
                  </a:lnTo>
                  <a:lnTo>
                    <a:pt x="296" y="0"/>
                  </a:lnTo>
                  <a:lnTo>
                    <a:pt x="274" y="0"/>
                  </a:lnTo>
                  <a:lnTo>
                    <a:pt x="252" y="0"/>
                  </a:lnTo>
                  <a:lnTo>
                    <a:pt x="232" y="4"/>
                  </a:lnTo>
                  <a:lnTo>
                    <a:pt x="232" y="4"/>
                  </a:lnTo>
                  <a:lnTo>
                    <a:pt x="214" y="8"/>
                  </a:lnTo>
                  <a:lnTo>
                    <a:pt x="198" y="10"/>
                  </a:lnTo>
                  <a:lnTo>
                    <a:pt x="168" y="22"/>
                  </a:lnTo>
                  <a:lnTo>
                    <a:pt x="140" y="36"/>
                  </a:lnTo>
                  <a:lnTo>
                    <a:pt x="114" y="54"/>
                  </a:lnTo>
                  <a:lnTo>
                    <a:pt x="92" y="74"/>
                  </a:lnTo>
                  <a:lnTo>
                    <a:pt x="72" y="98"/>
                  </a:lnTo>
                  <a:lnTo>
                    <a:pt x="56" y="124"/>
                  </a:lnTo>
                  <a:lnTo>
                    <a:pt x="40" y="152"/>
                  </a:lnTo>
                  <a:lnTo>
                    <a:pt x="28" y="182"/>
                  </a:lnTo>
                  <a:lnTo>
                    <a:pt x="18" y="212"/>
                  </a:lnTo>
                  <a:lnTo>
                    <a:pt x="10" y="244"/>
                  </a:lnTo>
                  <a:lnTo>
                    <a:pt x="4" y="276"/>
                  </a:lnTo>
                  <a:lnTo>
                    <a:pt x="2" y="310"/>
                  </a:lnTo>
                  <a:lnTo>
                    <a:pt x="0" y="342"/>
                  </a:lnTo>
                  <a:lnTo>
                    <a:pt x="0" y="374"/>
                  </a:lnTo>
                  <a:lnTo>
                    <a:pt x="2" y="406"/>
                  </a:lnTo>
                  <a:lnTo>
                    <a:pt x="2" y="406"/>
                  </a:lnTo>
                  <a:lnTo>
                    <a:pt x="4" y="418"/>
                  </a:lnTo>
                  <a:lnTo>
                    <a:pt x="10" y="430"/>
                  </a:lnTo>
                  <a:lnTo>
                    <a:pt x="16" y="438"/>
                  </a:lnTo>
                  <a:lnTo>
                    <a:pt x="24" y="446"/>
                  </a:lnTo>
                  <a:lnTo>
                    <a:pt x="32" y="452"/>
                  </a:lnTo>
                  <a:lnTo>
                    <a:pt x="42" y="456"/>
                  </a:lnTo>
                  <a:lnTo>
                    <a:pt x="54" y="458"/>
                  </a:lnTo>
                  <a:lnTo>
                    <a:pt x="64" y="460"/>
                  </a:lnTo>
                  <a:lnTo>
                    <a:pt x="74" y="458"/>
                  </a:lnTo>
                  <a:lnTo>
                    <a:pt x="84" y="456"/>
                  </a:lnTo>
                  <a:lnTo>
                    <a:pt x="92" y="452"/>
                  </a:lnTo>
                  <a:lnTo>
                    <a:pt x="100" y="446"/>
                  </a:lnTo>
                  <a:lnTo>
                    <a:pt x="108" y="438"/>
                  </a:lnTo>
                  <a:lnTo>
                    <a:pt x="112" y="430"/>
                  </a:lnTo>
                  <a:lnTo>
                    <a:pt x="114" y="418"/>
                  </a:lnTo>
                  <a:lnTo>
                    <a:pt x="114" y="406"/>
                  </a:lnTo>
                  <a:lnTo>
                    <a:pt x="114" y="406"/>
                  </a:lnTo>
                  <a:lnTo>
                    <a:pt x="112" y="382"/>
                  </a:lnTo>
                  <a:lnTo>
                    <a:pt x="112" y="356"/>
                  </a:lnTo>
                  <a:lnTo>
                    <a:pt x="112" y="328"/>
                  </a:lnTo>
                  <a:lnTo>
                    <a:pt x="114" y="300"/>
                  </a:lnTo>
                  <a:lnTo>
                    <a:pt x="118" y="272"/>
                  </a:lnTo>
                  <a:lnTo>
                    <a:pt x="124" y="244"/>
                  </a:lnTo>
                  <a:lnTo>
                    <a:pt x="132" y="216"/>
                  </a:lnTo>
                  <a:lnTo>
                    <a:pt x="142" y="192"/>
                  </a:lnTo>
                  <a:lnTo>
                    <a:pt x="142" y="426"/>
                  </a:lnTo>
                  <a:lnTo>
                    <a:pt x="142" y="426"/>
                  </a:lnTo>
                  <a:lnTo>
                    <a:pt x="142" y="434"/>
                  </a:lnTo>
                  <a:lnTo>
                    <a:pt x="142" y="434"/>
                  </a:lnTo>
                  <a:lnTo>
                    <a:pt x="142" y="438"/>
                  </a:lnTo>
                  <a:lnTo>
                    <a:pt x="142" y="438"/>
                  </a:lnTo>
                  <a:lnTo>
                    <a:pt x="142" y="716"/>
                  </a:lnTo>
                  <a:lnTo>
                    <a:pt x="138" y="854"/>
                  </a:lnTo>
                  <a:lnTo>
                    <a:pt x="134" y="994"/>
                  </a:lnTo>
                  <a:lnTo>
                    <a:pt x="134" y="994"/>
                  </a:lnTo>
                  <a:lnTo>
                    <a:pt x="134" y="1008"/>
                  </a:lnTo>
                  <a:lnTo>
                    <a:pt x="138" y="1020"/>
                  </a:lnTo>
                  <a:lnTo>
                    <a:pt x="144" y="1032"/>
                  </a:lnTo>
                  <a:lnTo>
                    <a:pt x="152" y="1040"/>
                  </a:lnTo>
                  <a:lnTo>
                    <a:pt x="162" y="1046"/>
                  </a:lnTo>
                  <a:lnTo>
                    <a:pt x="172" y="1052"/>
                  </a:lnTo>
                  <a:lnTo>
                    <a:pt x="184" y="1054"/>
                  </a:lnTo>
                  <a:lnTo>
                    <a:pt x="196" y="1056"/>
                  </a:lnTo>
                  <a:lnTo>
                    <a:pt x="208" y="1054"/>
                  </a:lnTo>
                  <a:lnTo>
                    <a:pt x="220" y="1052"/>
                  </a:lnTo>
                  <a:lnTo>
                    <a:pt x="230" y="1046"/>
                  </a:lnTo>
                  <a:lnTo>
                    <a:pt x="240" y="1040"/>
                  </a:lnTo>
                  <a:lnTo>
                    <a:pt x="248" y="1032"/>
                  </a:lnTo>
                  <a:lnTo>
                    <a:pt x="256" y="1020"/>
                  </a:lnTo>
                  <a:lnTo>
                    <a:pt x="260" y="1008"/>
                  </a:lnTo>
                  <a:lnTo>
                    <a:pt x="262" y="994"/>
                  </a:lnTo>
                  <a:lnTo>
                    <a:pt x="262" y="994"/>
                  </a:lnTo>
                  <a:lnTo>
                    <a:pt x="266" y="884"/>
                  </a:lnTo>
                  <a:lnTo>
                    <a:pt x="268" y="776"/>
                  </a:lnTo>
                  <a:lnTo>
                    <a:pt x="270" y="558"/>
                  </a:lnTo>
                  <a:lnTo>
                    <a:pt x="270" y="558"/>
                  </a:lnTo>
                  <a:lnTo>
                    <a:pt x="288" y="558"/>
                  </a:lnTo>
                  <a:lnTo>
                    <a:pt x="288" y="558"/>
                  </a:lnTo>
                  <a:lnTo>
                    <a:pt x="290" y="776"/>
                  </a:lnTo>
                  <a:lnTo>
                    <a:pt x="292" y="884"/>
                  </a:lnTo>
                  <a:lnTo>
                    <a:pt x="296" y="994"/>
                  </a:lnTo>
                  <a:lnTo>
                    <a:pt x="296" y="994"/>
                  </a:lnTo>
                  <a:lnTo>
                    <a:pt x="298" y="1008"/>
                  </a:lnTo>
                  <a:lnTo>
                    <a:pt x="302" y="1020"/>
                  </a:lnTo>
                  <a:lnTo>
                    <a:pt x="310" y="1032"/>
                  </a:lnTo>
                  <a:lnTo>
                    <a:pt x="318" y="1040"/>
                  </a:lnTo>
                  <a:lnTo>
                    <a:pt x="328" y="1046"/>
                  </a:lnTo>
                  <a:lnTo>
                    <a:pt x="338" y="1052"/>
                  </a:lnTo>
                  <a:lnTo>
                    <a:pt x="350" y="1054"/>
                  </a:lnTo>
                  <a:lnTo>
                    <a:pt x="362" y="1056"/>
                  </a:lnTo>
                  <a:lnTo>
                    <a:pt x="374" y="1054"/>
                  </a:lnTo>
                  <a:lnTo>
                    <a:pt x="386" y="1052"/>
                  </a:lnTo>
                  <a:lnTo>
                    <a:pt x="396" y="1046"/>
                  </a:lnTo>
                  <a:lnTo>
                    <a:pt x="406" y="1040"/>
                  </a:lnTo>
                  <a:lnTo>
                    <a:pt x="414" y="1032"/>
                  </a:lnTo>
                  <a:lnTo>
                    <a:pt x="420" y="1020"/>
                  </a:lnTo>
                  <a:lnTo>
                    <a:pt x="422" y="1008"/>
                  </a:lnTo>
                  <a:lnTo>
                    <a:pt x="424" y="994"/>
                  </a:lnTo>
                  <a:lnTo>
                    <a:pt x="424" y="994"/>
                  </a:lnTo>
                  <a:lnTo>
                    <a:pt x="420" y="854"/>
                  </a:lnTo>
                  <a:lnTo>
                    <a:pt x="416" y="716"/>
                  </a:lnTo>
                  <a:lnTo>
                    <a:pt x="416" y="438"/>
                  </a:lnTo>
                  <a:lnTo>
                    <a:pt x="416" y="438"/>
                  </a:lnTo>
                  <a:lnTo>
                    <a:pt x="414" y="422"/>
                  </a:lnTo>
                  <a:lnTo>
                    <a:pt x="414" y="422"/>
                  </a:lnTo>
                  <a:lnTo>
                    <a:pt x="412" y="300"/>
                  </a:lnTo>
                  <a:lnTo>
                    <a:pt x="412" y="180"/>
                  </a:lnTo>
                  <a:lnTo>
                    <a:pt x="412" y="180"/>
                  </a:lnTo>
                  <a:lnTo>
                    <a:pt x="424" y="204"/>
                  </a:lnTo>
                  <a:lnTo>
                    <a:pt x="434" y="232"/>
                  </a:lnTo>
                  <a:lnTo>
                    <a:pt x="442" y="262"/>
                  </a:lnTo>
                  <a:lnTo>
                    <a:pt x="446" y="292"/>
                  </a:lnTo>
                  <a:lnTo>
                    <a:pt x="448" y="324"/>
                  </a:lnTo>
                  <a:lnTo>
                    <a:pt x="450" y="352"/>
                  </a:lnTo>
                  <a:lnTo>
                    <a:pt x="448" y="380"/>
                  </a:lnTo>
                  <a:lnTo>
                    <a:pt x="446" y="406"/>
                  </a:lnTo>
                  <a:lnTo>
                    <a:pt x="446" y="406"/>
                  </a:lnTo>
                  <a:lnTo>
                    <a:pt x="446" y="418"/>
                  </a:lnTo>
                  <a:lnTo>
                    <a:pt x="448" y="430"/>
                  </a:lnTo>
                  <a:lnTo>
                    <a:pt x="454" y="438"/>
                  </a:lnTo>
                  <a:lnTo>
                    <a:pt x="460" y="446"/>
                  </a:lnTo>
                  <a:lnTo>
                    <a:pt x="468" y="452"/>
                  </a:lnTo>
                  <a:lnTo>
                    <a:pt x="476" y="456"/>
                  </a:lnTo>
                  <a:lnTo>
                    <a:pt x="486" y="458"/>
                  </a:lnTo>
                  <a:lnTo>
                    <a:pt x="496" y="460"/>
                  </a:lnTo>
                  <a:lnTo>
                    <a:pt x="508" y="458"/>
                  </a:lnTo>
                  <a:lnTo>
                    <a:pt x="518" y="456"/>
                  </a:lnTo>
                  <a:lnTo>
                    <a:pt x="528" y="452"/>
                  </a:lnTo>
                  <a:lnTo>
                    <a:pt x="536" y="446"/>
                  </a:lnTo>
                  <a:lnTo>
                    <a:pt x="544" y="438"/>
                  </a:lnTo>
                  <a:lnTo>
                    <a:pt x="552" y="430"/>
                  </a:lnTo>
                  <a:lnTo>
                    <a:pt x="556" y="418"/>
                  </a:lnTo>
                  <a:lnTo>
                    <a:pt x="558" y="406"/>
                  </a:lnTo>
                  <a:lnTo>
                    <a:pt x="558" y="406"/>
                  </a:lnTo>
                  <a:lnTo>
                    <a:pt x="560" y="374"/>
                  </a:lnTo>
                  <a:lnTo>
                    <a:pt x="560" y="340"/>
                  </a:lnTo>
                  <a:lnTo>
                    <a:pt x="560" y="308"/>
                  </a:lnTo>
                  <a:lnTo>
                    <a:pt x="556" y="274"/>
                  </a:lnTo>
                  <a:lnTo>
                    <a:pt x="550" y="240"/>
                  </a:lnTo>
                  <a:lnTo>
                    <a:pt x="542" y="208"/>
                  </a:lnTo>
                  <a:lnTo>
                    <a:pt x="530" y="176"/>
                  </a:lnTo>
                  <a:lnTo>
                    <a:pt x="518" y="146"/>
                  </a:lnTo>
                  <a:lnTo>
                    <a:pt x="502" y="118"/>
                  </a:lnTo>
                  <a:lnTo>
                    <a:pt x="484" y="92"/>
                  </a:lnTo>
                  <a:lnTo>
                    <a:pt x="464" y="70"/>
                  </a:lnTo>
                  <a:lnTo>
                    <a:pt x="440" y="48"/>
                  </a:lnTo>
                  <a:lnTo>
                    <a:pt x="414" y="32"/>
                  </a:lnTo>
                  <a:lnTo>
                    <a:pt x="400" y="24"/>
                  </a:lnTo>
                  <a:lnTo>
                    <a:pt x="384" y="18"/>
                  </a:lnTo>
                  <a:lnTo>
                    <a:pt x="368" y="12"/>
                  </a:lnTo>
                  <a:lnTo>
                    <a:pt x="352" y="8"/>
                  </a:lnTo>
                  <a:lnTo>
                    <a:pt x="334" y="6"/>
                  </a:lnTo>
                  <a:lnTo>
                    <a:pt x="318" y="4"/>
                  </a:lnTo>
                  <a:lnTo>
                    <a:pt x="318" y="4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125" name="Line 24"/>
            <p:cNvSpPr>
              <a:spLocks noChangeShapeType="1"/>
            </p:cNvSpPr>
            <p:nvPr/>
          </p:nvSpPr>
          <p:spPr bwMode="auto">
            <a:xfrm>
              <a:off x="1771575" y="3905616"/>
              <a:ext cx="0" cy="0"/>
            </a:xfrm>
            <a:prstGeom prst="lin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</p:grpSp>
      <p:grpSp>
        <p:nvGrpSpPr>
          <p:cNvPr id="133" name="קבוצה 132"/>
          <p:cNvGrpSpPr/>
          <p:nvPr/>
        </p:nvGrpSpPr>
        <p:grpSpPr>
          <a:xfrm>
            <a:off x="3653925" y="2270521"/>
            <a:ext cx="346764" cy="823564"/>
            <a:chOff x="1558858" y="3719655"/>
            <a:chExt cx="374597" cy="889667"/>
          </a:xfrm>
          <a:solidFill>
            <a:srgbClr val="FFBD8D"/>
          </a:solidFill>
        </p:grpSpPr>
        <p:sp>
          <p:nvSpPr>
            <p:cNvPr id="134" name="Freeform 19"/>
            <p:cNvSpPr>
              <a:spLocks noEditPoints="1"/>
            </p:cNvSpPr>
            <p:nvPr/>
          </p:nvSpPr>
          <p:spPr bwMode="auto">
            <a:xfrm>
              <a:off x="1669899" y="3719655"/>
              <a:ext cx="149839" cy="149839"/>
            </a:xfrm>
            <a:custGeom>
              <a:avLst/>
              <a:gdLst>
                <a:gd name="T0" fmla="*/ 224 w 224"/>
                <a:gd name="T1" fmla="*/ 112 h 224"/>
                <a:gd name="T2" fmla="*/ 224 w 224"/>
                <a:gd name="T3" fmla="*/ 112 h 224"/>
                <a:gd name="T4" fmla="*/ 222 w 224"/>
                <a:gd name="T5" fmla="*/ 134 h 224"/>
                <a:gd name="T6" fmla="*/ 216 w 224"/>
                <a:gd name="T7" fmla="*/ 156 h 224"/>
                <a:gd name="T8" fmla="*/ 204 w 224"/>
                <a:gd name="T9" fmla="*/ 174 h 224"/>
                <a:gd name="T10" fmla="*/ 192 w 224"/>
                <a:gd name="T11" fmla="*/ 192 h 224"/>
                <a:gd name="T12" fmla="*/ 174 w 224"/>
                <a:gd name="T13" fmla="*/ 206 h 224"/>
                <a:gd name="T14" fmla="*/ 156 w 224"/>
                <a:gd name="T15" fmla="*/ 216 h 224"/>
                <a:gd name="T16" fmla="*/ 134 w 224"/>
                <a:gd name="T17" fmla="*/ 222 h 224"/>
                <a:gd name="T18" fmla="*/ 112 w 224"/>
                <a:gd name="T19" fmla="*/ 224 h 224"/>
                <a:gd name="T20" fmla="*/ 112 w 224"/>
                <a:gd name="T21" fmla="*/ 224 h 224"/>
                <a:gd name="T22" fmla="*/ 90 w 224"/>
                <a:gd name="T23" fmla="*/ 222 h 224"/>
                <a:gd name="T24" fmla="*/ 68 w 224"/>
                <a:gd name="T25" fmla="*/ 216 h 224"/>
                <a:gd name="T26" fmla="*/ 50 w 224"/>
                <a:gd name="T27" fmla="*/ 206 h 224"/>
                <a:gd name="T28" fmla="*/ 32 w 224"/>
                <a:gd name="T29" fmla="*/ 192 h 224"/>
                <a:gd name="T30" fmla="*/ 20 w 224"/>
                <a:gd name="T31" fmla="*/ 174 h 224"/>
                <a:gd name="T32" fmla="*/ 8 w 224"/>
                <a:gd name="T33" fmla="*/ 156 h 224"/>
                <a:gd name="T34" fmla="*/ 2 w 224"/>
                <a:gd name="T35" fmla="*/ 134 h 224"/>
                <a:gd name="T36" fmla="*/ 0 w 224"/>
                <a:gd name="T37" fmla="*/ 112 h 224"/>
                <a:gd name="T38" fmla="*/ 0 w 224"/>
                <a:gd name="T39" fmla="*/ 112 h 224"/>
                <a:gd name="T40" fmla="*/ 2 w 224"/>
                <a:gd name="T41" fmla="*/ 90 h 224"/>
                <a:gd name="T42" fmla="*/ 8 w 224"/>
                <a:gd name="T43" fmla="*/ 68 h 224"/>
                <a:gd name="T44" fmla="*/ 20 w 224"/>
                <a:gd name="T45" fmla="*/ 50 h 224"/>
                <a:gd name="T46" fmla="*/ 32 w 224"/>
                <a:gd name="T47" fmla="*/ 34 h 224"/>
                <a:gd name="T48" fmla="*/ 50 w 224"/>
                <a:gd name="T49" fmla="*/ 20 h 224"/>
                <a:gd name="T50" fmla="*/ 68 w 224"/>
                <a:gd name="T51" fmla="*/ 10 h 224"/>
                <a:gd name="T52" fmla="*/ 90 w 224"/>
                <a:gd name="T53" fmla="*/ 2 h 224"/>
                <a:gd name="T54" fmla="*/ 112 w 224"/>
                <a:gd name="T55" fmla="*/ 0 h 224"/>
                <a:gd name="T56" fmla="*/ 112 w 224"/>
                <a:gd name="T57" fmla="*/ 0 h 224"/>
                <a:gd name="T58" fmla="*/ 134 w 224"/>
                <a:gd name="T59" fmla="*/ 2 h 224"/>
                <a:gd name="T60" fmla="*/ 156 w 224"/>
                <a:gd name="T61" fmla="*/ 10 h 224"/>
                <a:gd name="T62" fmla="*/ 174 w 224"/>
                <a:gd name="T63" fmla="*/ 20 h 224"/>
                <a:gd name="T64" fmla="*/ 192 w 224"/>
                <a:gd name="T65" fmla="*/ 34 h 224"/>
                <a:gd name="T66" fmla="*/ 204 w 224"/>
                <a:gd name="T67" fmla="*/ 50 h 224"/>
                <a:gd name="T68" fmla="*/ 216 w 224"/>
                <a:gd name="T69" fmla="*/ 68 h 224"/>
                <a:gd name="T70" fmla="*/ 222 w 224"/>
                <a:gd name="T71" fmla="*/ 90 h 224"/>
                <a:gd name="T72" fmla="*/ 224 w 224"/>
                <a:gd name="T73" fmla="*/ 112 h 224"/>
                <a:gd name="T74" fmla="*/ 224 w 224"/>
                <a:gd name="T75" fmla="*/ 112 h 224"/>
                <a:gd name="T76" fmla="*/ 224 w 224"/>
                <a:gd name="T77" fmla="*/ 112 h 224"/>
                <a:gd name="T78" fmla="*/ 224 w 224"/>
                <a:gd name="T79" fmla="*/ 1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24" h="224">
                  <a:moveTo>
                    <a:pt x="224" y="112"/>
                  </a:moveTo>
                  <a:lnTo>
                    <a:pt x="224" y="112"/>
                  </a:lnTo>
                  <a:lnTo>
                    <a:pt x="222" y="134"/>
                  </a:lnTo>
                  <a:lnTo>
                    <a:pt x="216" y="156"/>
                  </a:lnTo>
                  <a:lnTo>
                    <a:pt x="204" y="174"/>
                  </a:lnTo>
                  <a:lnTo>
                    <a:pt x="192" y="192"/>
                  </a:lnTo>
                  <a:lnTo>
                    <a:pt x="174" y="206"/>
                  </a:lnTo>
                  <a:lnTo>
                    <a:pt x="156" y="216"/>
                  </a:lnTo>
                  <a:lnTo>
                    <a:pt x="134" y="222"/>
                  </a:lnTo>
                  <a:lnTo>
                    <a:pt x="112" y="224"/>
                  </a:lnTo>
                  <a:lnTo>
                    <a:pt x="112" y="224"/>
                  </a:lnTo>
                  <a:lnTo>
                    <a:pt x="90" y="222"/>
                  </a:lnTo>
                  <a:lnTo>
                    <a:pt x="68" y="216"/>
                  </a:lnTo>
                  <a:lnTo>
                    <a:pt x="50" y="206"/>
                  </a:lnTo>
                  <a:lnTo>
                    <a:pt x="32" y="192"/>
                  </a:lnTo>
                  <a:lnTo>
                    <a:pt x="20" y="174"/>
                  </a:lnTo>
                  <a:lnTo>
                    <a:pt x="8" y="156"/>
                  </a:lnTo>
                  <a:lnTo>
                    <a:pt x="2" y="134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90"/>
                  </a:lnTo>
                  <a:lnTo>
                    <a:pt x="8" y="68"/>
                  </a:lnTo>
                  <a:lnTo>
                    <a:pt x="20" y="50"/>
                  </a:lnTo>
                  <a:lnTo>
                    <a:pt x="32" y="34"/>
                  </a:lnTo>
                  <a:lnTo>
                    <a:pt x="50" y="20"/>
                  </a:lnTo>
                  <a:lnTo>
                    <a:pt x="68" y="10"/>
                  </a:lnTo>
                  <a:lnTo>
                    <a:pt x="90" y="2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34" y="2"/>
                  </a:lnTo>
                  <a:lnTo>
                    <a:pt x="156" y="10"/>
                  </a:lnTo>
                  <a:lnTo>
                    <a:pt x="174" y="20"/>
                  </a:lnTo>
                  <a:lnTo>
                    <a:pt x="192" y="34"/>
                  </a:lnTo>
                  <a:lnTo>
                    <a:pt x="204" y="50"/>
                  </a:lnTo>
                  <a:lnTo>
                    <a:pt x="216" y="68"/>
                  </a:lnTo>
                  <a:lnTo>
                    <a:pt x="222" y="90"/>
                  </a:lnTo>
                  <a:lnTo>
                    <a:pt x="224" y="112"/>
                  </a:lnTo>
                  <a:lnTo>
                    <a:pt x="224" y="112"/>
                  </a:lnTo>
                  <a:close/>
                  <a:moveTo>
                    <a:pt x="224" y="112"/>
                  </a:moveTo>
                  <a:lnTo>
                    <a:pt x="224" y="1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135" name="Freeform 20"/>
            <p:cNvSpPr>
              <a:spLocks/>
            </p:cNvSpPr>
            <p:nvPr/>
          </p:nvSpPr>
          <p:spPr bwMode="auto">
            <a:xfrm>
              <a:off x="1669899" y="3719655"/>
              <a:ext cx="149839" cy="149839"/>
            </a:xfrm>
            <a:custGeom>
              <a:avLst/>
              <a:gdLst>
                <a:gd name="T0" fmla="*/ 224 w 224"/>
                <a:gd name="T1" fmla="*/ 112 h 224"/>
                <a:gd name="T2" fmla="*/ 224 w 224"/>
                <a:gd name="T3" fmla="*/ 112 h 224"/>
                <a:gd name="T4" fmla="*/ 222 w 224"/>
                <a:gd name="T5" fmla="*/ 134 h 224"/>
                <a:gd name="T6" fmla="*/ 216 w 224"/>
                <a:gd name="T7" fmla="*/ 156 h 224"/>
                <a:gd name="T8" fmla="*/ 204 w 224"/>
                <a:gd name="T9" fmla="*/ 174 h 224"/>
                <a:gd name="T10" fmla="*/ 192 w 224"/>
                <a:gd name="T11" fmla="*/ 192 h 224"/>
                <a:gd name="T12" fmla="*/ 174 w 224"/>
                <a:gd name="T13" fmla="*/ 206 h 224"/>
                <a:gd name="T14" fmla="*/ 156 w 224"/>
                <a:gd name="T15" fmla="*/ 216 h 224"/>
                <a:gd name="T16" fmla="*/ 134 w 224"/>
                <a:gd name="T17" fmla="*/ 222 h 224"/>
                <a:gd name="T18" fmla="*/ 112 w 224"/>
                <a:gd name="T19" fmla="*/ 224 h 224"/>
                <a:gd name="T20" fmla="*/ 112 w 224"/>
                <a:gd name="T21" fmla="*/ 224 h 224"/>
                <a:gd name="T22" fmla="*/ 90 w 224"/>
                <a:gd name="T23" fmla="*/ 222 h 224"/>
                <a:gd name="T24" fmla="*/ 68 w 224"/>
                <a:gd name="T25" fmla="*/ 216 h 224"/>
                <a:gd name="T26" fmla="*/ 50 w 224"/>
                <a:gd name="T27" fmla="*/ 206 h 224"/>
                <a:gd name="T28" fmla="*/ 32 w 224"/>
                <a:gd name="T29" fmla="*/ 192 h 224"/>
                <a:gd name="T30" fmla="*/ 20 w 224"/>
                <a:gd name="T31" fmla="*/ 174 h 224"/>
                <a:gd name="T32" fmla="*/ 8 w 224"/>
                <a:gd name="T33" fmla="*/ 156 h 224"/>
                <a:gd name="T34" fmla="*/ 2 w 224"/>
                <a:gd name="T35" fmla="*/ 134 h 224"/>
                <a:gd name="T36" fmla="*/ 0 w 224"/>
                <a:gd name="T37" fmla="*/ 112 h 224"/>
                <a:gd name="T38" fmla="*/ 0 w 224"/>
                <a:gd name="T39" fmla="*/ 112 h 224"/>
                <a:gd name="T40" fmla="*/ 2 w 224"/>
                <a:gd name="T41" fmla="*/ 90 h 224"/>
                <a:gd name="T42" fmla="*/ 8 w 224"/>
                <a:gd name="T43" fmla="*/ 68 h 224"/>
                <a:gd name="T44" fmla="*/ 20 w 224"/>
                <a:gd name="T45" fmla="*/ 50 h 224"/>
                <a:gd name="T46" fmla="*/ 32 w 224"/>
                <a:gd name="T47" fmla="*/ 34 h 224"/>
                <a:gd name="T48" fmla="*/ 50 w 224"/>
                <a:gd name="T49" fmla="*/ 20 h 224"/>
                <a:gd name="T50" fmla="*/ 68 w 224"/>
                <a:gd name="T51" fmla="*/ 10 h 224"/>
                <a:gd name="T52" fmla="*/ 90 w 224"/>
                <a:gd name="T53" fmla="*/ 2 h 224"/>
                <a:gd name="T54" fmla="*/ 112 w 224"/>
                <a:gd name="T55" fmla="*/ 0 h 224"/>
                <a:gd name="T56" fmla="*/ 112 w 224"/>
                <a:gd name="T57" fmla="*/ 0 h 224"/>
                <a:gd name="T58" fmla="*/ 134 w 224"/>
                <a:gd name="T59" fmla="*/ 2 h 224"/>
                <a:gd name="T60" fmla="*/ 156 w 224"/>
                <a:gd name="T61" fmla="*/ 10 h 224"/>
                <a:gd name="T62" fmla="*/ 174 w 224"/>
                <a:gd name="T63" fmla="*/ 20 h 224"/>
                <a:gd name="T64" fmla="*/ 192 w 224"/>
                <a:gd name="T65" fmla="*/ 34 h 224"/>
                <a:gd name="T66" fmla="*/ 204 w 224"/>
                <a:gd name="T67" fmla="*/ 50 h 224"/>
                <a:gd name="T68" fmla="*/ 216 w 224"/>
                <a:gd name="T69" fmla="*/ 68 h 224"/>
                <a:gd name="T70" fmla="*/ 222 w 224"/>
                <a:gd name="T71" fmla="*/ 90 h 224"/>
                <a:gd name="T72" fmla="*/ 224 w 224"/>
                <a:gd name="T73" fmla="*/ 112 h 224"/>
                <a:gd name="T74" fmla="*/ 224 w 224"/>
                <a:gd name="T75" fmla="*/ 1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24" h="224">
                  <a:moveTo>
                    <a:pt x="224" y="112"/>
                  </a:moveTo>
                  <a:lnTo>
                    <a:pt x="224" y="112"/>
                  </a:lnTo>
                  <a:lnTo>
                    <a:pt x="222" y="134"/>
                  </a:lnTo>
                  <a:lnTo>
                    <a:pt x="216" y="156"/>
                  </a:lnTo>
                  <a:lnTo>
                    <a:pt x="204" y="174"/>
                  </a:lnTo>
                  <a:lnTo>
                    <a:pt x="192" y="192"/>
                  </a:lnTo>
                  <a:lnTo>
                    <a:pt x="174" y="206"/>
                  </a:lnTo>
                  <a:lnTo>
                    <a:pt x="156" y="216"/>
                  </a:lnTo>
                  <a:lnTo>
                    <a:pt x="134" y="222"/>
                  </a:lnTo>
                  <a:lnTo>
                    <a:pt x="112" y="224"/>
                  </a:lnTo>
                  <a:lnTo>
                    <a:pt x="112" y="224"/>
                  </a:lnTo>
                  <a:lnTo>
                    <a:pt x="90" y="222"/>
                  </a:lnTo>
                  <a:lnTo>
                    <a:pt x="68" y="216"/>
                  </a:lnTo>
                  <a:lnTo>
                    <a:pt x="50" y="206"/>
                  </a:lnTo>
                  <a:lnTo>
                    <a:pt x="32" y="192"/>
                  </a:lnTo>
                  <a:lnTo>
                    <a:pt x="20" y="174"/>
                  </a:lnTo>
                  <a:lnTo>
                    <a:pt x="8" y="156"/>
                  </a:lnTo>
                  <a:lnTo>
                    <a:pt x="2" y="134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90"/>
                  </a:lnTo>
                  <a:lnTo>
                    <a:pt x="8" y="68"/>
                  </a:lnTo>
                  <a:lnTo>
                    <a:pt x="20" y="50"/>
                  </a:lnTo>
                  <a:lnTo>
                    <a:pt x="32" y="34"/>
                  </a:lnTo>
                  <a:lnTo>
                    <a:pt x="50" y="20"/>
                  </a:lnTo>
                  <a:lnTo>
                    <a:pt x="68" y="10"/>
                  </a:lnTo>
                  <a:lnTo>
                    <a:pt x="90" y="2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34" y="2"/>
                  </a:lnTo>
                  <a:lnTo>
                    <a:pt x="156" y="10"/>
                  </a:lnTo>
                  <a:lnTo>
                    <a:pt x="174" y="20"/>
                  </a:lnTo>
                  <a:lnTo>
                    <a:pt x="192" y="34"/>
                  </a:lnTo>
                  <a:lnTo>
                    <a:pt x="204" y="50"/>
                  </a:lnTo>
                  <a:lnTo>
                    <a:pt x="216" y="68"/>
                  </a:lnTo>
                  <a:lnTo>
                    <a:pt x="222" y="90"/>
                  </a:lnTo>
                  <a:lnTo>
                    <a:pt x="224" y="112"/>
                  </a:lnTo>
                  <a:lnTo>
                    <a:pt x="224" y="112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136" name="Line 21"/>
            <p:cNvSpPr>
              <a:spLocks noChangeShapeType="1"/>
            </p:cNvSpPr>
            <p:nvPr/>
          </p:nvSpPr>
          <p:spPr bwMode="auto">
            <a:xfrm>
              <a:off x="1819738" y="3794574"/>
              <a:ext cx="0" cy="0"/>
            </a:xfrm>
            <a:prstGeom prst="lin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137" name="Freeform 22"/>
            <p:cNvSpPr>
              <a:spLocks noEditPoints="1"/>
            </p:cNvSpPr>
            <p:nvPr/>
          </p:nvSpPr>
          <p:spPr bwMode="auto">
            <a:xfrm>
              <a:off x="1558858" y="3902940"/>
              <a:ext cx="374597" cy="706382"/>
            </a:xfrm>
            <a:custGeom>
              <a:avLst/>
              <a:gdLst>
                <a:gd name="T0" fmla="*/ 296 w 560"/>
                <a:gd name="T1" fmla="*/ 0 h 1056"/>
                <a:gd name="T2" fmla="*/ 232 w 560"/>
                <a:gd name="T3" fmla="*/ 4 h 1056"/>
                <a:gd name="T4" fmla="*/ 198 w 560"/>
                <a:gd name="T5" fmla="*/ 10 h 1056"/>
                <a:gd name="T6" fmla="*/ 114 w 560"/>
                <a:gd name="T7" fmla="*/ 54 h 1056"/>
                <a:gd name="T8" fmla="*/ 56 w 560"/>
                <a:gd name="T9" fmla="*/ 124 h 1056"/>
                <a:gd name="T10" fmla="*/ 18 w 560"/>
                <a:gd name="T11" fmla="*/ 212 h 1056"/>
                <a:gd name="T12" fmla="*/ 2 w 560"/>
                <a:gd name="T13" fmla="*/ 310 h 1056"/>
                <a:gd name="T14" fmla="*/ 2 w 560"/>
                <a:gd name="T15" fmla="*/ 406 h 1056"/>
                <a:gd name="T16" fmla="*/ 10 w 560"/>
                <a:gd name="T17" fmla="*/ 430 h 1056"/>
                <a:gd name="T18" fmla="*/ 32 w 560"/>
                <a:gd name="T19" fmla="*/ 452 h 1056"/>
                <a:gd name="T20" fmla="*/ 64 w 560"/>
                <a:gd name="T21" fmla="*/ 460 h 1056"/>
                <a:gd name="T22" fmla="*/ 92 w 560"/>
                <a:gd name="T23" fmla="*/ 452 h 1056"/>
                <a:gd name="T24" fmla="*/ 112 w 560"/>
                <a:gd name="T25" fmla="*/ 430 h 1056"/>
                <a:gd name="T26" fmla="*/ 114 w 560"/>
                <a:gd name="T27" fmla="*/ 406 h 1056"/>
                <a:gd name="T28" fmla="*/ 112 w 560"/>
                <a:gd name="T29" fmla="*/ 328 h 1056"/>
                <a:gd name="T30" fmla="*/ 124 w 560"/>
                <a:gd name="T31" fmla="*/ 244 h 1056"/>
                <a:gd name="T32" fmla="*/ 142 w 560"/>
                <a:gd name="T33" fmla="*/ 426 h 1056"/>
                <a:gd name="T34" fmla="*/ 142 w 560"/>
                <a:gd name="T35" fmla="*/ 434 h 1056"/>
                <a:gd name="T36" fmla="*/ 142 w 560"/>
                <a:gd name="T37" fmla="*/ 716 h 1056"/>
                <a:gd name="T38" fmla="*/ 134 w 560"/>
                <a:gd name="T39" fmla="*/ 994 h 1056"/>
                <a:gd name="T40" fmla="*/ 144 w 560"/>
                <a:gd name="T41" fmla="*/ 1032 h 1056"/>
                <a:gd name="T42" fmla="*/ 172 w 560"/>
                <a:gd name="T43" fmla="*/ 1052 h 1056"/>
                <a:gd name="T44" fmla="*/ 208 w 560"/>
                <a:gd name="T45" fmla="*/ 1054 h 1056"/>
                <a:gd name="T46" fmla="*/ 240 w 560"/>
                <a:gd name="T47" fmla="*/ 1040 h 1056"/>
                <a:gd name="T48" fmla="*/ 260 w 560"/>
                <a:gd name="T49" fmla="*/ 1008 h 1056"/>
                <a:gd name="T50" fmla="*/ 266 w 560"/>
                <a:gd name="T51" fmla="*/ 884 h 1056"/>
                <a:gd name="T52" fmla="*/ 270 w 560"/>
                <a:gd name="T53" fmla="*/ 558 h 1056"/>
                <a:gd name="T54" fmla="*/ 290 w 560"/>
                <a:gd name="T55" fmla="*/ 776 h 1056"/>
                <a:gd name="T56" fmla="*/ 296 w 560"/>
                <a:gd name="T57" fmla="*/ 994 h 1056"/>
                <a:gd name="T58" fmla="*/ 310 w 560"/>
                <a:gd name="T59" fmla="*/ 1032 h 1056"/>
                <a:gd name="T60" fmla="*/ 338 w 560"/>
                <a:gd name="T61" fmla="*/ 1052 h 1056"/>
                <a:gd name="T62" fmla="*/ 374 w 560"/>
                <a:gd name="T63" fmla="*/ 1054 h 1056"/>
                <a:gd name="T64" fmla="*/ 406 w 560"/>
                <a:gd name="T65" fmla="*/ 1040 h 1056"/>
                <a:gd name="T66" fmla="*/ 422 w 560"/>
                <a:gd name="T67" fmla="*/ 1008 h 1056"/>
                <a:gd name="T68" fmla="*/ 420 w 560"/>
                <a:gd name="T69" fmla="*/ 854 h 1056"/>
                <a:gd name="T70" fmla="*/ 416 w 560"/>
                <a:gd name="T71" fmla="*/ 438 h 1056"/>
                <a:gd name="T72" fmla="*/ 412 w 560"/>
                <a:gd name="T73" fmla="*/ 300 h 1056"/>
                <a:gd name="T74" fmla="*/ 424 w 560"/>
                <a:gd name="T75" fmla="*/ 204 h 1056"/>
                <a:gd name="T76" fmla="*/ 446 w 560"/>
                <a:gd name="T77" fmla="*/ 292 h 1056"/>
                <a:gd name="T78" fmla="*/ 448 w 560"/>
                <a:gd name="T79" fmla="*/ 380 h 1056"/>
                <a:gd name="T80" fmla="*/ 446 w 560"/>
                <a:gd name="T81" fmla="*/ 418 h 1056"/>
                <a:gd name="T82" fmla="*/ 460 w 560"/>
                <a:gd name="T83" fmla="*/ 446 h 1056"/>
                <a:gd name="T84" fmla="*/ 486 w 560"/>
                <a:gd name="T85" fmla="*/ 458 h 1056"/>
                <a:gd name="T86" fmla="*/ 518 w 560"/>
                <a:gd name="T87" fmla="*/ 456 h 1056"/>
                <a:gd name="T88" fmla="*/ 544 w 560"/>
                <a:gd name="T89" fmla="*/ 438 h 1056"/>
                <a:gd name="T90" fmla="*/ 558 w 560"/>
                <a:gd name="T91" fmla="*/ 406 h 1056"/>
                <a:gd name="T92" fmla="*/ 560 w 560"/>
                <a:gd name="T93" fmla="*/ 340 h 1056"/>
                <a:gd name="T94" fmla="*/ 550 w 560"/>
                <a:gd name="T95" fmla="*/ 240 h 1056"/>
                <a:gd name="T96" fmla="*/ 518 w 560"/>
                <a:gd name="T97" fmla="*/ 146 h 1056"/>
                <a:gd name="T98" fmla="*/ 464 w 560"/>
                <a:gd name="T99" fmla="*/ 70 h 1056"/>
                <a:gd name="T100" fmla="*/ 400 w 560"/>
                <a:gd name="T101" fmla="*/ 24 h 1056"/>
                <a:gd name="T102" fmla="*/ 352 w 560"/>
                <a:gd name="T103" fmla="*/ 8 h 1056"/>
                <a:gd name="T104" fmla="*/ 318 w 560"/>
                <a:gd name="T105" fmla="*/ 4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0" h="1056">
                  <a:moveTo>
                    <a:pt x="318" y="4"/>
                  </a:moveTo>
                  <a:lnTo>
                    <a:pt x="318" y="4"/>
                  </a:lnTo>
                  <a:lnTo>
                    <a:pt x="296" y="0"/>
                  </a:lnTo>
                  <a:lnTo>
                    <a:pt x="274" y="0"/>
                  </a:lnTo>
                  <a:lnTo>
                    <a:pt x="252" y="0"/>
                  </a:lnTo>
                  <a:lnTo>
                    <a:pt x="232" y="4"/>
                  </a:lnTo>
                  <a:lnTo>
                    <a:pt x="232" y="4"/>
                  </a:lnTo>
                  <a:lnTo>
                    <a:pt x="214" y="8"/>
                  </a:lnTo>
                  <a:lnTo>
                    <a:pt x="198" y="10"/>
                  </a:lnTo>
                  <a:lnTo>
                    <a:pt x="168" y="22"/>
                  </a:lnTo>
                  <a:lnTo>
                    <a:pt x="140" y="36"/>
                  </a:lnTo>
                  <a:lnTo>
                    <a:pt x="114" y="54"/>
                  </a:lnTo>
                  <a:lnTo>
                    <a:pt x="92" y="74"/>
                  </a:lnTo>
                  <a:lnTo>
                    <a:pt x="72" y="98"/>
                  </a:lnTo>
                  <a:lnTo>
                    <a:pt x="56" y="124"/>
                  </a:lnTo>
                  <a:lnTo>
                    <a:pt x="40" y="152"/>
                  </a:lnTo>
                  <a:lnTo>
                    <a:pt x="28" y="182"/>
                  </a:lnTo>
                  <a:lnTo>
                    <a:pt x="18" y="212"/>
                  </a:lnTo>
                  <a:lnTo>
                    <a:pt x="10" y="244"/>
                  </a:lnTo>
                  <a:lnTo>
                    <a:pt x="4" y="276"/>
                  </a:lnTo>
                  <a:lnTo>
                    <a:pt x="2" y="310"/>
                  </a:lnTo>
                  <a:lnTo>
                    <a:pt x="0" y="342"/>
                  </a:lnTo>
                  <a:lnTo>
                    <a:pt x="0" y="374"/>
                  </a:lnTo>
                  <a:lnTo>
                    <a:pt x="2" y="406"/>
                  </a:lnTo>
                  <a:lnTo>
                    <a:pt x="2" y="406"/>
                  </a:lnTo>
                  <a:lnTo>
                    <a:pt x="4" y="418"/>
                  </a:lnTo>
                  <a:lnTo>
                    <a:pt x="10" y="430"/>
                  </a:lnTo>
                  <a:lnTo>
                    <a:pt x="16" y="438"/>
                  </a:lnTo>
                  <a:lnTo>
                    <a:pt x="24" y="446"/>
                  </a:lnTo>
                  <a:lnTo>
                    <a:pt x="32" y="452"/>
                  </a:lnTo>
                  <a:lnTo>
                    <a:pt x="42" y="456"/>
                  </a:lnTo>
                  <a:lnTo>
                    <a:pt x="54" y="458"/>
                  </a:lnTo>
                  <a:lnTo>
                    <a:pt x="64" y="460"/>
                  </a:lnTo>
                  <a:lnTo>
                    <a:pt x="74" y="458"/>
                  </a:lnTo>
                  <a:lnTo>
                    <a:pt x="84" y="456"/>
                  </a:lnTo>
                  <a:lnTo>
                    <a:pt x="92" y="452"/>
                  </a:lnTo>
                  <a:lnTo>
                    <a:pt x="100" y="446"/>
                  </a:lnTo>
                  <a:lnTo>
                    <a:pt x="108" y="438"/>
                  </a:lnTo>
                  <a:lnTo>
                    <a:pt x="112" y="430"/>
                  </a:lnTo>
                  <a:lnTo>
                    <a:pt x="114" y="418"/>
                  </a:lnTo>
                  <a:lnTo>
                    <a:pt x="114" y="406"/>
                  </a:lnTo>
                  <a:lnTo>
                    <a:pt x="114" y="406"/>
                  </a:lnTo>
                  <a:lnTo>
                    <a:pt x="112" y="382"/>
                  </a:lnTo>
                  <a:lnTo>
                    <a:pt x="112" y="356"/>
                  </a:lnTo>
                  <a:lnTo>
                    <a:pt x="112" y="328"/>
                  </a:lnTo>
                  <a:lnTo>
                    <a:pt x="114" y="300"/>
                  </a:lnTo>
                  <a:lnTo>
                    <a:pt x="118" y="272"/>
                  </a:lnTo>
                  <a:lnTo>
                    <a:pt x="124" y="244"/>
                  </a:lnTo>
                  <a:lnTo>
                    <a:pt x="132" y="216"/>
                  </a:lnTo>
                  <a:lnTo>
                    <a:pt x="142" y="192"/>
                  </a:lnTo>
                  <a:lnTo>
                    <a:pt x="142" y="426"/>
                  </a:lnTo>
                  <a:lnTo>
                    <a:pt x="142" y="426"/>
                  </a:lnTo>
                  <a:lnTo>
                    <a:pt x="142" y="434"/>
                  </a:lnTo>
                  <a:lnTo>
                    <a:pt x="142" y="434"/>
                  </a:lnTo>
                  <a:lnTo>
                    <a:pt x="142" y="438"/>
                  </a:lnTo>
                  <a:lnTo>
                    <a:pt x="142" y="438"/>
                  </a:lnTo>
                  <a:lnTo>
                    <a:pt x="142" y="716"/>
                  </a:lnTo>
                  <a:lnTo>
                    <a:pt x="138" y="854"/>
                  </a:lnTo>
                  <a:lnTo>
                    <a:pt x="134" y="994"/>
                  </a:lnTo>
                  <a:lnTo>
                    <a:pt x="134" y="994"/>
                  </a:lnTo>
                  <a:lnTo>
                    <a:pt x="134" y="1008"/>
                  </a:lnTo>
                  <a:lnTo>
                    <a:pt x="138" y="1020"/>
                  </a:lnTo>
                  <a:lnTo>
                    <a:pt x="144" y="1032"/>
                  </a:lnTo>
                  <a:lnTo>
                    <a:pt x="152" y="1040"/>
                  </a:lnTo>
                  <a:lnTo>
                    <a:pt x="162" y="1046"/>
                  </a:lnTo>
                  <a:lnTo>
                    <a:pt x="172" y="1052"/>
                  </a:lnTo>
                  <a:lnTo>
                    <a:pt x="184" y="1054"/>
                  </a:lnTo>
                  <a:lnTo>
                    <a:pt x="196" y="1056"/>
                  </a:lnTo>
                  <a:lnTo>
                    <a:pt x="208" y="1054"/>
                  </a:lnTo>
                  <a:lnTo>
                    <a:pt x="220" y="1052"/>
                  </a:lnTo>
                  <a:lnTo>
                    <a:pt x="230" y="1046"/>
                  </a:lnTo>
                  <a:lnTo>
                    <a:pt x="240" y="1040"/>
                  </a:lnTo>
                  <a:lnTo>
                    <a:pt x="248" y="1032"/>
                  </a:lnTo>
                  <a:lnTo>
                    <a:pt x="256" y="1020"/>
                  </a:lnTo>
                  <a:lnTo>
                    <a:pt x="260" y="1008"/>
                  </a:lnTo>
                  <a:lnTo>
                    <a:pt x="262" y="994"/>
                  </a:lnTo>
                  <a:lnTo>
                    <a:pt x="262" y="994"/>
                  </a:lnTo>
                  <a:lnTo>
                    <a:pt x="266" y="884"/>
                  </a:lnTo>
                  <a:lnTo>
                    <a:pt x="268" y="776"/>
                  </a:lnTo>
                  <a:lnTo>
                    <a:pt x="270" y="558"/>
                  </a:lnTo>
                  <a:lnTo>
                    <a:pt x="270" y="558"/>
                  </a:lnTo>
                  <a:lnTo>
                    <a:pt x="288" y="558"/>
                  </a:lnTo>
                  <a:lnTo>
                    <a:pt x="288" y="558"/>
                  </a:lnTo>
                  <a:lnTo>
                    <a:pt x="290" y="776"/>
                  </a:lnTo>
                  <a:lnTo>
                    <a:pt x="292" y="884"/>
                  </a:lnTo>
                  <a:lnTo>
                    <a:pt x="296" y="994"/>
                  </a:lnTo>
                  <a:lnTo>
                    <a:pt x="296" y="994"/>
                  </a:lnTo>
                  <a:lnTo>
                    <a:pt x="298" y="1008"/>
                  </a:lnTo>
                  <a:lnTo>
                    <a:pt x="302" y="1020"/>
                  </a:lnTo>
                  <a:lnTo>
                    <a:pt x="310" y="1032"/>
                  </a:lnTo>
                  <a:lnTo>
                    <a:pt x="318" y="1040"/>
                  </a:lnTo>
                  <a:lnTo>
                    <a:pt x="328" y="1046"/>
                  </a:lnTo>
                  <a:lnTo>
                    <a:pt x="338" y="1052"/>
                  </a:lnTo>
                  <a:lnTo>
                    <a:pt x="350" y="1054"/>
                  </a:lnTo>
                  <a:lnTo>
                    <a:pt x="362" y="1056"/>
                  </a:lnTo>
                  <a:lnTo>
                    <a:pt x="374" y="1054"/>
                  </a:lnTo>
                  <a:lnTo>
                    <a:pt x="386" y="1052"/>
                  </a:lnTo>
                  <a:lnTo>
                    <a:pt x="396" y="1046"/>
                  </a:lnTo>
                  <a:lnTo>
                    <a:pt x="406" y="1040"/>
                  </a:lnTo>
                  <a:lnTo>
                    <a:pt x="414" y="1032"/>
                  </a:lnTo>
                  <a:lnTo>
                    <a:pt x="420" y="1020"/>
                  </a:lnTo>
                  <a:lnTo>
                    <a:pt x="422" y="1008"/>
                  </a:lnTo>
                  <a:lnTo>
                    <a:pt x="424" y="994"/>
                  </a:lnTo>
                  <a:lnTo>
                    <a:pt x="424" y="994"/>
                  </a:lnTo>
                  <a:lnTo>
                    <a:pt x="420" y="854"/>
                  </a:lnTo>
                  <a:lnTo>
                    <a:pt x="416" y="716"/>
                  </a:lnTo>
                  <a:lnTo>
                    <a:pt x="416" y="438"/>
                  </a:lnTo>
                  <a:lnTo>
                    <a:pt x="416" y="438"/>
                  </a:lnTo>
                  <a:lnTo>
                    <a:pt x="414" y="422"/>
                  </a:lnTo>
                  <a:lnTo>
                    <a:pt x="414" y="422"/>
                  </a:lnTo>
                  <a:lnTo>
                    <a:pt x="412" y="300"/>
                  </a:lnTo>
                  <a:lnTo>
                    <a:pt x="412" y="180"/>
                  </a:lnTo>
                  <a:lnTo>
                    <a:pt x="412" y="180"/>
                  </a:lnTo>
                  <a:lnTo>
                    <a:pt x="424" y="204"/>
                  </a:lnTo>
                  <a:lnTo>
                    <a:pt x="434" y="232"/>
                  </a:lnTo>
                  <a:lnTo>
                    <a:pt x="442" y="262"/>
                  </a:lnTo>
                  <a:lnTo>
                    <a:pt x="446" y="292"/>
                  </a:lnTo>
                  <a:lnTo>
                    <a:pt x="448" y="324"/>
                  </a:lnTo>
                  <a:lnTo>
                    <a:pt x="450" y="352"/>
                  </a:lnTo>
                  <a:lnTo>
                    <a:pt x="448" y="380"/>
                  </a:lnTo>
                  <a:lnTo>
                    <a:pt x="446" y="406"/>
                  </a:lnTo>
                  <a:lnTo>
                    <a:pt x="446" y="406"/>
                  </a:lnTo>
                  <a:lnTo>
                    <a:pt x="446" y="418"/>
                  </a:lnTo>
                  <a:lnTo>
                    <a:pt x="448" y="430"/>
                  </a:lnTo>
                  <a:lnTo>
                    <a:pt x="454" y="438"/>
                  </a:lnTo>
                  <a:lnTo>
                    <a:pt x="460" y="446"/>
                  </a:lnTo>
                  <a:lnTo>
                    <a:pt x="468" y="452"/>
                  </a:lnTo>
                  <a:lnTo>
                    <a:pt x="476" y="456"/>
                  </a:lnTo>
                  <a:lnTo>
                    <a:pt x="486" y="458"/>
                  </a:lnTo>
                  <a:lnTo>
                    <a:pt x="496" y="460"/>
                  </a:lnTo>
                  <a:lnTo>
                    <a:pt x="508" y="458"/>
                  </a:lnTo>
                  <a:lnTo>
                    <a:pt x="518" y="456"/>
                  </a:lnTo>
                  <a:lnTo>
                    <a:pt x="528" y="452"/>
                  </a:lnTo>
                  <a:lnTo>
                    <a:pt x="536" y="446"/>
                  </a:lnTo>
                  <a:lnTo>
                    <a:pt x="544" y="438"/>
                  </a:lnTo>
                  <a:lnTo>
                    <a:pt x="552" y="430"/>
                  </a:lnTo>
                  <a:lnTo>
                    <a:pt x="556" y="418"/>
                  </a:lnTo>
                  <a:lnTo>
                    <a:pt x="558" y="406"/>
                  </a:lnTo>
                  <a:lnTo>
                    <a:pt x="558" y="406"/>
                  </a:lnTo>
                  <a:lnTo>
                    <a:pt x="560" y="374"/>
                  </a:lnTo>
                  <a:lnTo>
                    <a:pt x="560" y="340"/>
                  </a:lnTo>
                  <a:lnTo>
                    <a:pt x="560" y="308"/>
                  </a:lnTo>
                  <a:lnTo>
                    <a:pt x="556" y="274"/>
                  </a:lnTo>
                  <a:lnTo>
                    <a:pt x="550" y="240"/>
                  </a:lnTo>
                  <a:lnTo>
                    <a:pt x="542" y="208"/>
                  </a:lnTo>
                  <a:lnTo>
                    <a:pt x="530" y="176"/>
                  </a:lnTo>
                  <a:lnTo>
                    <a:pt x="518" y="146"/>
                  </a:lnTo>
                  <a:lnTo>
                    <a:pt x="502" y="118"/>
                  </a:lnTo>
                  <a:lnTo>
                    <a:pt x="484" y="92"/>
                  </a:lnTo>
                  <a:lnTo>
                    <a:pt x="464" y="70"/>
                  </a:lnTo>
                  <a:lnTo>
                    <a:pt x="440" y="48"/>
                  </a:lnTo>
                  <a:lnTo>
                    <a:pt x="414" y="32"/>
                  </a:lnTo>
                  <a:lnTo>
                    <a:pt x="400" y="24"/>
                  </a:lnTo>
                  <a:lnTo>
                    <a:pt x="384" y="18"/>
                  </a:lnTo>
                  <a:lnTo>
                    <a:pt x="368" y="12"/>
                  </a:lnTo>
                  <a:lnTo>
                    <a:pt x="352" y="8"/>
                  </a:lnTo>
                  <a:lnTo>
                    <a:pt x="334" y="6"/>
                  </a:lnTo>
                  <a:lnTo>
                    <a:pt x="318" y="4"/>
                  </a:lnTo>
                  <a:lnTo>
                    <a:pt x="318" y="4"/>
                  </a:lnTo>
                  <a:close/>
                  <a:moveTo>
                    <a:pt x="318" y="4"/>
                  </a:moveTo>
                  <a:lnTo>
                    <a:pt x="318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138" name="Freeform 23"/>
            <p:cNvSpPr>
              <a:spLocks/>
            </p:cNvSpPr>
            <p:nvPr/>
          </p:nvSpPr>
          <p:spPr bwMode="auto">
            <a:xfrm>
              <a:off x="1558858" y="3902940"/>
              <a:ext cx="374597" cy="706382"/>
            </a:xfrm>
            <a:custGeom>
              <a:avLst/>
              <a:gdLst>
                <a:gd name="T0" fmla="*/ 296 w 560"/>
                <a:gd name="T1" fmla="*/ 0 h 1056"/>
                <a:gd name="T2" fmla="*/ 232 w 560"/>
                <a:gd name="T3" fmla="*/ 4 h 1056"/>
                <a:gd name="T4" fmla="*/ 198 w 560"/>
                <a:gd name="T5" fmla="*/ 10 h 1056"/>
                <a:gd name="T6" fmla="*/ 114 w 560"/>
                <a:gd name="T7" fmla="*/ 54 h 1056"/>
                <a:gd name="T8" fmla="*/ 56 w 560"/>
                <a:gd name="T9" fmla="*/ 124 h 1056"/>
                <a:gd name="T10" fmla="*/ 18 w 560"/>
                <a:gd name="T11" fmla="*/ 212 h 1056"/>
                <a:gd name="T12" fmla="*/ 2 w 560"/>
                <a:gd name="T13" fmla="*/ 310 h 1056"/>
                <a:gd name="T14" fmla="*/ 2 w 560"/>
                <a:gd name="T15" fmla="*/ 406 h 1056"/>
                <a:gd name="T16" fmla="*/ 10 w 560"/>
                <a:gd name="T17" fmla="*/ 430 h 1056"/>
                <a:gd name="T18" fmla="*/ 32 w 560"/>
                <a:gd name="T19" fmla="*/ 452 h 1056"/>
                <a:gd name="T20" fmla="*/ 64 w 560"/>
                <a:gd name="T21" fmla="*/ 460 h 1056"/>
                <a:gd name="T22" fmla="*/ 92 w 560"/>
                <a:gd name="T23" fmla="*/ 452 h 1056"/>
                <a:gd name="T24" fmla="*/ 112 w 560"/>
                <a:gd name="T25" fmla="*/ 430 h 1056"/>
                <a:gd name="T26" fmla="*/ 114 w 560"/>
                <a:gd name="T27" fmla="*/ 406 h 1056"/>
                <a:gd name="T28" fmla="*/ 112 w 560"/>
                <a:gd name="T29" fmla="*/ 328 h 1056"/>
                <a:gd name="T30" fmla="*/ 124 w 560"/>
                <a:gd name="T31" fmla="*/ 244 h 1056"/>
                <a:gd name="T32" fmla="*/ 142 w 560"/>
                <a:gd name="T33" fmla="*/ 426 h 1056"/>
                <a:gd name="T34" fmla="*/ 142 w 560"/>
                <a:gd name="T35" fmla="*/ 434 h 1056"/>
                <a:gd name="T36" fmla="*/ 142 w 560"/>
                <a:gd name="T37" fmla="*/ 716 h 1056"/>
                <a:gd name="T38" fmla="*/ 134 w 560"/>
                <a:gd name="T39" fmla="*/ 994 h 1056"/>
                <a:gd name="T40" fmla="*/ 144 w 560"/>
                <a:gd name="T41" fmla="*/ 1032 h 1056"/>
                <a:gd name="T42" fmla="*/ 172 w 560"/>
                <a:gd name="T43" fmla="*/ 1052 h 1056"/>
                <a:gd name="T44" fmla="*/ 208 w 560"/>
                <a:gd name="T45" fmla="*/ 1054 h 1056"/>
                <a:gd name="T46" fmla="*/ 240 w 560"/>
                <a:gd name="T47" fmla="*/ 1040 h 1056"/>
                <a:gd name="T48" fmla="*/ 260 w 560"/>
                <a:gd name="T49" fmla="*/ 1008 h 1056"/>
                <a:gd name="T50" fmla="*/ 266 w 560"/>
                <a:gd name="T51" fmla="*/ 884 h 1056"/>
                <a:gd name="T52" fmla="*/ 270 w 560"/>
                <a:gd name="T53" fmla="*/ 558 h 1056"/>
                <a:gd name="T54" fmla="*/ 290 w 560"/>
                <a:gd name="T55" fmla="*/ 776 h 1056"/>
                <a:gd name="T56" fmla="*/ 296 w 560"/>
                <a:gd name="T57" fmla="*/ 994 h 1056"/>
                <a:gd name="T58" fmla="*/ 310 w 560"/>
                <a:gd name="T59" fmla="*/ 1032 h 1056"/>
                <a:gd name="T60" fmla="*/ 338 w 560"/>
                <a:gd name="T61" fmla="*/ 1052 h 1056"/>
                <a:gd name="T62" fmla="*/ 374 w 560"/>
                <a:gd name="T63" fmla="*/ 1054 h 1056"/>
                <a:gd name="T64" fmla="*/ 406 w 560"/>
                <a:gd name="T65" fmla="*/ 1040 h 1056"/>
                <a:gd name="T66" fmla="*/ 422 w 560"/>
                <a:gd name="T67" fmla="*/ 1008 h 1056"/>
                <a:gd name="T68" fmla="*/ 420 w 560"/>
                <a:gd name="T69" fmla="*/ 854 h 1056"/>
                <a:gd name="T70" fmla="*/ 416 w 560"/>
                <a:gd name="T71" fmla="*/ 438 h 1056"/>
                <a:gd name="T72" fmla="*/ 412 w 560"/>
                <a:gd name="T73" fmla="*/ 300 h 1056"/>
                <a:gd name="T74" fmla="*/ 424 w 560"/>
                <a:gd name="T75" fmla="*/ 204 h 1056"/>
                <a:gd name="T76" fmla="*/ 446 w 560"/>
                <a:gd name="T77" fmla="*/ 292 h 1056"/>
                <a:gd name="T78" fmla="*/ 448 w 560"/>
                <a:gd name="T79" fmla="*/ 380 h 1056"/>
                <a:gd name="T80" fmla="*/ 446 w 560"/>
                <a:gd name="T81" fmla="*/ 418 h 1056"/>
                <a:gd name="T82" fmla="*/ 460 w 560"/>
                <a:gd name="T83" fmla="*/ 446 h 1056"/>
                <a:gd name="T84" fmla="*/ 486 w 560"/>
                <a:gd name="T85" fmla="*/ 458 h 1056"/>
                <a:gd name="T86" fmla="*/ 518 w 560"/>
                <a:gd name="T87" fmla="*/ 456 h 1056"/>
                <a:gd name="T88" fmla="*/ 544 w 560"/>
                <a:gd name="T89" fmla="*/ 438 h 1056"/>
                <a:gd name="T90" fmla="*/ 558 w 560"/>
                <a:gd name="T91" fmla="*/ 406 h 1056"/>
                <a:gd name="T92" fmla="*/ 560 w 560"/>
                <a:gd name="T93" fmla="*/ 340 h 1056"/>
                <a:gd name="T94" fmla="*/ 550 w 560"/>
                <a:gd name="T95" fmla="*/ 240 h 1056"/>
                <a:gd name="T96" fmla="*/ 518 w 560"/>
                <a:gd name="T97" fmla="*/ 146 h 1056"/>
                <a:gd name="T98" fmla="*/ 464 w 560"/>
                <a:gd name="T99" fmla="*/ 70 h 1056"/>
                <a:gd name="T100" fmla="*/ 400 w 560"/>
                <a:gd name="T101" fmla="*/ 24 h 1056"/>
                <a:gd name="T102" fmla="*/ 352 w 560"/>
                <a:gd name="T103" fmla="*/ 8 h 1056"/>
                <a:gd name="T104" fmla="*/ 318 w 560"/>
                <a:gd name="T105" fmla="*/ 4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0" h="1056">
                  <a:moveTo>
                    <a:pt x="318" y="4"/>
                  </a:moveTo>
                  <a:lnTo>
                    <a:pt x="318" y="4"/>
                  </a:lnTo>
                  <a:lnTo>
                    <a:pt x="296" y="0"/>
                  </a:lnTo>
                  <a:lnTo>
                    <a:pt x="274" y="0"/>
                  </a:lnTo>
                  <a:lnTo>
                    <a:pt x="252" y="0"/>
                  </a:lnTo>
                  <a:lnTo>
                    <a:pt x="232" y="4"/>
                  </a:lnTo>
                  <a:lnTo>
                    <a:pt x="232" y="4"/>
                  </a:lnTo>
                  <a:lnTo>
                    <a:pt x="214" y="8"/>
                  </a:lnTo>
                  <a:lnTo>
                    <a:pt x="198" y="10"/>
                  </a:lnTo>
                  <a:lnTo>
                    <a:pt x="168" y="22"/>
                  </a:lnTo>
                  <a:lnTo>
                    <a:pt x="140" y="36"/>
                  </a:lnTo>
                  <a:lnTo>
                    <a:pt x="114" y="54"/>
                  </a:lnTo>
                  <a:lnTo>
                    <a:pt x="92" y="74"/>
                  </a:lnTo>
                  <a:lnTo>
                    <a:pt x="72" y="98"/>
                  </a:lnTo>
                  <a:lnTo>
                    <a:pt x="56" y="124"/>
                  </a:lnTo>
                  <a:lnTo>
                    <a:pt x="40" y="152"/>
                  </a:lnTo>
                  <a:lnTo>
                    <a:pt x="28" y="182"/>
                  </a:lnTo>
                  <a:lnTo>
                    <a:pt x="18" y="212"/>
                  </a:lnTo>
                  <a:lnTo>
                    <a:pt x="10" y="244"/>
                  </a:lnTo>
                  <a:lnTo>
                    <a:pt x="4" y="276"/>
                  </a:lnTo>
                  <a:lnTo>
                    <a:pt x="2" y="310"/>
                  </a:lnTo>
                  <a:lnTo>
                    <a:pt x="0" y="342"/>
                  </a:lnTo>
                  <a:lnTo>
                    <a:pt x="0" y="374"/>
                  </a:lnTo>
                  <a:lnTo>
                    <a:pt x="2" y="406"/>
                  </a:lnTo>
                  <a:lnTo>
                    <a:pt x="2" y="406"/>
                  </a:lnTo>
                  <a:lnTo>
                    <a:pt x="4" y="418"/>
                  </a:lnTo>
                  <a:lnTo>
                    <a:pt x="10" y="430"/>
                  </a:lnTo>
                  <a:lnTo>
                    <a:pt x="16" y="438"/>
                  </a:lnTo>
                  <a:lnTo>
                    <a:pt x="24" y="446"/>
                  </a:lnTo>
                  <a:lnTo>
                    <a:pt x="32" y="452"/>
                  </a:lnTo>
                  <a:lnTo>
                    <a:pt x="42" y="456"/>
                  </a:lnTo>
                  <a:lnTo>
                    <a:pt x="54" y="458"/>
                  </a:lnTo>
                  <a:lnTo>
                    <a:pt x="64" y="460"/>
                  </a:lnTo>
                  <a:lnTo>
                    <a:pt x="74" y="458"/>
                  </a:lnTo>
                  <a:lnTo>
                    <a:pt x="84" y="456"/>
                  </a:lnTo>
                  <a:lnTo>
                    <a:pt x="92" y="452"/>
                  </a:lnTo>
                  <a:lnTo>
                    <a:pt x="100" y="446"/>
                  </a:lnTo>
                  <a:lnTo>
                    <a:pt x="108" y="438"/>
                  </a:lnTo>
                  <a:lnTo>
                    <a:pt x="112" y="430"/>
                  </a:lnTo>
                  <a:lnTo>
                    <a:pt x="114" y="418"/>
                  </a:lnTo>
                  <a:lnTo>
                    <a:pt x="114" y="406"/>
                  </a:lnTo>
                  <a:lnTo>
                    <a:pt x="114" y="406"/>
                  </a:lnTo>
                  <a:lnTo>
                    <a:pt x="112" y="382"/>
                  </a:lnTo>
                  <a:lnTo>
                    <a:pt x="112" y="356"/>
                  </a:lnTo>
                  <a:lnTo>
                    <a:pt x="112" y="328"/>
                  </a:lnTo>
                  <a:lnTo>
                    <a:pt x="114" y="300"/>
                  </a:lnTo>
                  <a:lnTo>
                    <a:pt x="118" y="272"/>
                  </a:lnTo>
                  <a:lnTo>
                    <a:pt x="124" y="244"/>
                  </a:lnTo>
                  <a:lnTo>
                    <a:pt x="132" y="216"/>
                  </a:lnTo>
                  <a:lnTo>
                    <a:pt x="142" y="192"/>
                  </a:lnTo>
                  <a:lnTo>
                    <a:pt x="142" y="426"/>
                  </a:lnTo>
                  <a:lnTo>
                    <a:pt x="142" y="426"/>
                  </a:lnTo>
                  <a:lnTo>
                    <a:pt x="142" y="434"/>
                  </a:lnTo>
                  <a:lnTo>
                    <a:pt x="142" y="434"/>
                  </a:lnTo>
                  <a:lnTo>
                    <a:pt x="142" y="438"/>
                  </a:lnTo>
                  <a:lnTo>
                    <a:pt x="142" y="438"/>
                  </a:lnTo>
                  <a:lnTo>
                    <a:pt x="142" y="716"/>
                  </a:lnTo>
                  <a:lnTo>
                    <a:pt x="138" y="854"/>
                  </a:lnTo>
                  <a:lnTo>
                    <a:pt x="134" y="994"/>
                  </a:lnTo>
                  <a:lnTo>
                    <a:pt x="134" y="994"/>
                  </a:lnTo>
                  <a:lnTo>
                    <a:pt x="134" y="1008"/>
                  </a:lnTo>
                  <a:lnTo>
                    <a:pt x="138" y="1020"/>
                  </a:lnTo>
                  <a:lnTo>
                    <a:pt x="144" y="1032"/>
                  </a:lnTo>
                  <a:lnTo>
                    <a:pt x="152" y="1040"/>
                  </a:lnTo>
                  <a:lnTo>
                    <a:pt x="162" y="1046"/>
                  </a:lnTo>
                  <a:lnTo>
                    <a:pt x="172" y="1052"/>
                  </a:lnTo>
                  <a:lnTo>
                    <a:pt x="184" y="1054"/>
                  </a:lnTo>
                  <a:lnTo>
                    <a:pt x="196" y="1056"/>
                  </a:lnTo>
                  <a:lnTo>
                    <a:pt x="208" y="1054"/>
                  </a:lnTo>
                  <a:lnTo>
                    <a:pt x="220" y="1052"/>
                  </a:lnTo>
                  <a:lnTo>
                    <a:pt x="230" y="1046"/>
                  </a:lnTo>
                  <a:lnTo>
                    <a:pt x="240" y="1040"/>
                  </a:lnTo>
                  <a:lnTo>
                    <a:pt x="248" y="1032"/>
                  </a:lnTo>
                  <a:lnTo>
                    <a:pt x="256" y="1020"/>
                  </a:lnTo>
                  <a:lnTo>
                    <a:pt x="260" y="1008"/>
                  </a:lnTo>
                  <a:lnTo>
                    <a:pt x="262" y="994"/>
                  </a:lnTo>
                  <a:lnTo>
                    <a:pt x="262" y="994"/>
                  </a:lnTo>
                  <a:lnTo>
                    <a:pt x="266" y="884"/>
                  </a:lnTo>
                  <a:lnTo>
                    <a:pt x="268" y="776"/>
                  </a:lnTo>
                  <a:lnTo>
                    <a:pt x="270" y="558"/>
                  </a:lnTo>
                  <a:lnTo>
                    <a:pt x="270" y="558"/>
                  </a:lnTo>
                  <a:lnTo>
                    <a:pt x="288" y="558"/>
                  </a:lnTo>
                  <a:lnTo>
                    <a:pt x="288" y="558"/>
                  </a:lnTo>
                  <a:lnTo>
                    <a:pt x="290" y="776"/>
                  </a:lnTo>
                  <a:lnTo>
                    <a:pt x="292" y="884"/>
                  </a:lnTo>
                  <a:lnTo>
                    <a:pt x="296" y="994"/>
                  </a:lnTo>
                  <a:lnTo>
                    <a:pt x="296" y="994"/>
                  </a:lnTo>
                  <a:lnTo>
                    <a:pt x="298" y="1008"/>
                  </a:lnTo>
                  <a:lnTo>
                    <a:pt x="302" y="1020"/>
                  </a:lnTo>
                  <a:lnTo>
                    <a:pt x="310" y="1032"/>
                  </a:lnTo>
                  <a:lnTo>
                    <a:pt x="318" y="1040"/>
                  </a:lnTo>
                  <a:lnTo>
                    <a:pt x="328" y="1046"/>
                  </a:lnTo>
                  <a:lnTo>
                    <a:pt x="338" y="1052"/>
                  </a:lnTo>
                  <a:lnTo>
                    <a:pt x="350" y="1054"/>
                  </a:lnTo>
                  <a:lnTo>
                    <a:pt x="362" y="1056"/>
                  </a:lnTo>
                  <a:lnTo>
                    <a:pt x="374" y="1054"/>
                  </a:lnTo>
                  <a:lnTo>
                    <a:pt x="386" y="1052"/>
                  </a:lnTo>
                  <a:lnTo>
                    <a:pt x="396" y="1046"/>
                  </a:lnTo>
                  <a:lnTo>
                    <a:pt x="406" y="1040"/>
                  </a:lnTo>
                  <a:lnTo>
                    <a:pt x="414" y="1032"/>
                  </a:lnTo>
                  <a:lnTo>
                    <a:pt x="420" y="1020"/>
                  </a:lnTo>
                  <a:lnTo>
                    <a:pt x="422" y="1008"/>
                  </a:lnTo>
                  <a:lnTo>
                    <a:pt x="424" y="994"/>
                  </a:lnTo>
                  <a:lnTo>
                    <a:pt x="424" y="994"/>
                  </a:lnTo>
                  <a:lnTo>
                    <a:pt x="420" y="854"/>
                  </a:lnTo>
                  <a:lnTo>
                    <a:pt x="416" y="716"/>
                  </a:lnTo>
                  <a:lnTo>
                    <a:pt x="416" y="438"/>
                  </a:lnTo>
                  <a:lnTo>
                    <a:pt x="416" y="438"/>
                  </a:lnTo>
                  <a:lnTo>
                    <a:pt x="414" y="422"/>
                  </a:lnTo>
                  <a:lnTo>
                    <a:pt x="414" y="422"/>
                  </a:lnTo>
                  <a:lnTo>
                    <a:pt x="412" y="300"/>
                  </a:lnTo>
                  <a:lnTo>
                    <a:pt x="412" y="180"/>
                  </a:lnTo>
                  <a:lnTo>
                    <a:pt x="412" y="180"/>
                  </a:lnTo>
                  <a:lnTo>
                    <a:pt x="424" y="204"/>
                  </a:lnTo>
                  <a:lnTo>
                    <a:pt x="434" y="232"/>
                  </a:lnTo>
                  <a:lnTo>
                    <a:pt x="442" y="262"/>
                  </a:lnTo>
                  <a:lnTo>
                    <a:pt x="446" y="292"/>
                  </a:lnTo>
                  <a:lnTo>
                    <a:pt x="448" y="324"/>
                  </a:lnTo>
                  <a:lnTo>
                    <a:pt x="450" y="352"/>
                  </a:lnTo>
                  <a:lnTo>
                    <a:pt x="448" y="380"/>
                  </a:lnTo>
                  <a:lnTo>
                    <a:pt x="446" y="406"/>
                  </a:lnTo>
                  <a:lnTo>
                    <a:pt x="446" y="406"/>
                  </a:lnTo>
                  <a:lnTo>
                    <a:pt x="446" y="418"/>
                  </a:lnTo>
                  <a:lnTo>
                    <a:pt x="448" y="430"/>
                  </a:lnTo>
                  <a:lnTo>
                    <a:pt x="454" y="438"/>
                  </a:lnTo>
                  <a:lnTo>
                    <a:pt x="460" y="446"/>
                  </a:lnTo>
                  <a:lnTo>
                    <a:pt x="468" y="452"/>
                  </a:lnTo>
                  <a:lnTo>
                    <a:pt x="476" y="456"/>
                  </a:lnTo>
                  <a:lnTo>
                    <a:pt x="486" y="458"/>
                  </a:lnTo>
                  <a:lnTo>
                    <a:pt x="496" y="460"/>
                  </a:lnTo>
                  <a:lnTo>
                    <a:pt x="508" y="458"/>
                  </a:lnTo>
                  <a:lnTo>
                    <a:pt x="518" y="456"/>
                  </a:lnTo>
                  <a:lnTo>
                    <a:pt x="528" y="452"/>
                  </a:lnTo>
                  <a:lnTo>
                    <a:pt x="536" y="446"/>
                  </a:lnTo>
                  <a:lnTo>
                    <a:pt x="544" y="438"/>
                  </a:lnTo>
                  <a:lnTo>
                    <a:pt x="552" y="430"/>
                  </a:lnTo>
                  <a:lnTo>
                    <a:pt x="556" y="418"/>
                  </a:lnTo>
                  <a:lnTo>
                    <a:pt x="558" y="406"/>
                  </a:lnTo>
                  <a:lnTo>
                    <a:pt x="558" y="406"/>
                  </a:lnTo>
                  <a:lnTo>
                    <a:pt x="560" y="374"/>
                  </a:lnTo>
                  <a:lnTo>
                    <a:pt x="560" y="340"/>
                  </a:lnTo>
                  <a:lnTo>
                    <a:pt x="560" y="308"/>
                  </a:lnTo>
                  <a:lnTo>
                    <a:pt x="556" y="274"/>
                  </a:lnTo>
                  <a:lnTo>
                    <a:pt x="550" y="240"/>
                  </a:lnTo>
                  <a:lnTo>
                    <a:pt x="542" y="208"/>
                  </a:lnTo>
                  <a:lnTo>
                    <a:pt x="530" y="176"/>
                  </a:lnTo>
                  <a:lnTo>
                    <a:pt x="518" y="146"/>
                  </a:lnTo>
                  <a:lnTo>
                    <a:pt x="502" y="118"/>
                  </a:lnTo>
                  <a:lnTo>
                    <a:pt x="484" y="92"/>
                  </a:lnTo>
                  <a:lnTo>
                    <a:pt x="464" y="70"/>
                  </a:lnTo>
                  <a:lnTo>
                    <a:pt x="440" y="48"/>
                  </a:lnTo>
                  <a:lnTo>
                    <a:pt x="414" y="32"/>
                  </a:lnTo>
                  <a:lnTo>
                    <a:pt x="400" y="24"/>
                  </a:lnTo>
                  <a:lnTo>
                    <a:pt x="384" y="18"/>
                  </a:lnTo>
                  <a:lnTo>
                    <a:pt x="368" y="12"/>
                  </a:lnTo>
                  <a:lnTo>
                    <a:pt x="352" y="8"/>
                  </a:lnTo>
                  <a:lnTo>
                    <a:pt x="334" y="6"/>
                  </a:lnTo>
                  <a:lnTo>
                    <a:pt x="318" y="4"/>
                  </a:lnTo>
                  <a:lnTo>
                    <a:pt x="318" y="4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139" name="Line 24"/>
            <p:cNvSpPr>
              <a:spLocks noChangeShapeType="1"/>
            </p:cNvSpPr>
            <p:nvPr/>
          </p:nvSpPr>
          <p:spPr bwMode="auto">
            <a:xfrm>
              <a:off x="1771575" y="3905616"/>
              <a:ext cx="0" cy="0"/>
            </a:xfrm>
            <a:prstGeom prst="lin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</p:grpSp>
    </p:spTree>
    <p:extLst>
      <p:ext uri="{BB962C8B-B14F-4D97-AF65-F5344CB8AC3E}">
        <p14:creationId xmlns:p14="http://schemas.microsoft.com/office/powerpoint/2010/main" val="1323951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القياسات والنشاط البدني - النتائج</a:t>
            </a:r>
            <a:endParaRPr lang="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 fontAlgn="base">
              <a:buNone/>
            </a:pPr>
            <a:r>
              <a:rPr lang="ar" sz="1800" b="0" i="0" u="none" baseline="0"/>
              <a:t>من رجع نبضه لوضع الراحة (± 5 نبضات في الدقيقة)؟</a:t>
            </a:r>
          </a:p>
          <a:p>
            <a:pPr marL="0" indent="0" algn="r" rtl="1" fontAlgn="base">
              <a:buNone/>
            </a:pPr>
            <a:endParaRPr lang="ar" sz="1800" dirty="0"/>
          </a:p>
          <a:p>
            <a:endParaRPr lang="ar" sz="1800" dirty="0"/>
          </a:p>
        </p:txBody>
      </p:sp>
      <p:grpSp>
        <p:nvGrpSpPr>
          <p:cNvPr id="6" name="קבוצה 5"/>
          <p:cNvGrpSpPr/>
          <p:nvPr/>
        </p:nvGrpSpPr>
        <p:grpSpPr>
          <a:xfrm>
            <a:off x="4029992" y="3234161"/>
            <a:ext cx="1349483" cy="1900977"/>
            <a:chOff x="2460064" y="3155650"/>
            <a:chExt cx="1349483" cy="1900977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60064" y="3155650"/>
              <a:ext cx="1349483" cy="1900977"/>
            </a:xfrm>
            <a:prstGeom prst="rect">
              <a:avLst/>
            </a:prstGeom>
          </p:spPr>
        </p:pic>
        <p:sp>
          <p:nvSpPr>
            <p:cNvPr id="8" name="לב 7"/>
            <p:cNvSpPr/>
            <p:nvPr/>
          </p:nvSpPr>
          <p:spPr>
            <a:xfrm rot="20494977">
              <a:off x="3032945" y="3867745"/>
              <a:ext cx="137956" cy="120106"/>
            </a:xfrm>
            <a:prstGeom prst="heart">
              <a:avLst/>
            </a:prstGeom>
            <a:solidFill>
              <a:srgbClr val="96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endParaRPr lang="ar"/>
            </a:p>
          </p:txBody>
        </p:sp>
      </p:grpSp>
    </p:spTree>
    <p:extLst>
      <p:ext uri="{BB962C8B-B14F-4D97-AF65-F5344CB8AC3E}">
        <p14:creationId xmlns:p14="http://schemas.microsoft.com/office/powerpoint/2010/main" val="806167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קבוצה 15"/>
          <p:cNvGrpSpPr/>
          <p:nvPr/>
        </p:nvGrpSpPr>
        <p:grpSpPr>
          <a:xfrm>
            <a:off x="705563" y="1294582"/>
            <a:ext cx="8216495" cy="2155553"/>
            <a:chOff x="705563" y="1294582"/>
            <a:chExt cx="8216495" cy="2155553"/>
          </a:xfrm>
        </p:grpSpPr>
        <p:sp>
          <p:nvSpPr>
            <p:cNvPr id="9" name="מלבן עם פינה יחידה חתוכה 8"/>
            <p:cNvSpPr/>
            <p:nvPr/>
          </p:nvSpPr>
          <p:spPr>
            <a:xfrm flipH="1">
              <a:off x="714271" y="1303291"/>
              <a:ext cx="8207787" cy="2146844"/>
            </a:xfrm>
            <a:prstGeom prst="snip1Rect">
              <a:avLst>
                <a:gd name="adj" fmla="val 15855"/>
              </a:avLst>
            </a:prstGeom>
            <a:solidFill>
              <a:schemeClr val="bg1"/>
            </a:solidFill>
            <a:ln>
              <a:solidFill>
                <a:srgbClr val="C00000"/>
              </a:solidFill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just" rtl="1">
                <a:lnSpc>
                  <a:spcPct val="150000"/>
                </a:lnSpc>
              </a:pPr>
              <a:endParaRPr lang="ar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משולש שווה שוקיים 9"/>
            <p:cNvSpPr/>
            <p:nvPr/>
          </p:nvSpPr>
          <p:spPr>
            <a:xfrm>
              <a:off x="705563" y="1294582"/>
              <a:ext cx="418012" cy="360000"/>
            </a:xfrm>
            <a:prstGeom prst="triangle">
              <a:avLst>
                <a:gd name="adj" fmla="val 85417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rgbClr val="C00000"/>
              </a:solidFill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just" rtl="1">
                <a:lnSpc>
                  <a:spcPct val="150000"/>
                </a:lnSpc>
              </a:pPr>
              <a:endParaRPr lang="ar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القياسات والنشاط البدني - النتائج</a:t>
            </a:r>
            <a:endParaRPr lang="ar" dirty="0"/>
          </a:p>
        </p:txBody>
      </p:sp>
      <p:sp>
        <p:nvSpPr>
          <p:cNvPr id="8" name="מלבן 7"/>
          <p:cNvSpPr/>
          <p:nvPr/>
        </p:nvSpPr>
        <p:spPr>
          <a:xfrm>
            <a:off x="1454501" y="1234144"/>
            <a:ext cx="7241177" cy="1757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" sz="2000" b="1" i="0" u="none" baseline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هل عرفتم </a:t>
            </a:r>
            <a:endParaRPr lang="ar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50000"/>
              </a:lnSpc>
            </a:pPr>
            <a:r>
              <a:rPr lang="ar" b="0" i="0" u="none" baseline="0" dirty="0">
                <a:latin typeface="Arial" panose="020B0604020202020204" pitchFamily="34" charset="0"/>
                <a:cs typeface="Arial" panose="020B0604020202020204" pitchFamily="34" charset="0"/>
              </a:rPr>
              <a:t>يستجيب القلب للتغيرات في نشاطنا بتغيير معدل نشاط القلب يعني تغيير في النبض. </a:t>
            </a:r>
          </a:p>
          <a:p>
            <a:pPr algn="just" rtl="1">
              <a:lnSpc>
                <a:spcPct val="150000"/>
              </a:lnSpc>
            </a:pPr>
            <a:r>
              <a:rPr lang="ar" b="0" i="0" u="none" baseline="0" dirty="0">
                <a:latin typeface="Arial" panose="020B0604020202020204" pitchFamily="34" charset="0"/>
                <a:cs typeface="Arial" panose="020B0604020202020204" pitchFamily="34" charset="0"/>
              </a:rPr>
              <a:t>عند وجود لياقة قلبية رئوية ممتازة، يمكننا أن نقوم بنشاط يؤدي لزيادة بنسبة %80 في النبض، وعندها وبعد دقيقتين من انتهاء النشاط يعود النبض لحالة الراحة.</a:t>
            </a:r>
          </a:p>
        </p:txBody>
      </p:sp>
      <p:sp>
        <p:nvSpPr>
          <p:cNvPr id="15" name="אליפסה 14"/>
          <p:cNvSpPr/>
          <p:nvPr/>
        </p:nvSpPr>
        <p:spPr>
          <a:xfrm>
            <a:off x="8425437" y="1416502"/>
            <a:ext cx="278950" cy="265342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" sz="1400" b="1" i="0" u="none" baseline="0"/>
              <a:t>؟</a:t>
            </a:r>
            <a:endParaRPr lang="ar" sz="1400" b="1" dirty="0"/>
          </a:p>
        </p:txBody>
      </p:sp>
    </p:spTree>
    <p:extLst>
      <p:ext uri="{BB962C8B-B14F-4D97-AF65-F5344CB8AC3E}">
        <p14:creationId xmlns:p14="http://schemas.microsoft.com/office/powerpoint/2010/main" val="18293020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تغييرات في نشاط القلب</a:t>
            </a:r>
            <a:endParaRPr lang="ar" dirty="0"/>
          </a:p>
        </p:txBody>
      </p:sp>
      <p:sp>
        <p:nvSpPr>
          <p:cNvPr id="18" name="TextBox 17"/>
          <p:cNvSpPr txBox="1"/>
          <p:nvPr/>
        </p:nvSpPr>
        <p:spPr>
          <a:xfrm>
            <a:off x="1429905" y="2923212"/>
            <a:ext cx="69826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" b="0" i="0" u="none" baseline="0"/>
              <a:t>أي هذه الكؤوس تمثل حاجة الجسم للدم (الأكسجين والغذاء) </a:t>
            </a:r>
          </a:p>
          <a:p>
            <a:pPr algn="r" rtl="1"/>
            <a:r>
              <a:rPr lang="ar" b="0" i="0" u="none" baseline="0"/>
              <a:t>في وقت: المشي؟ الركض؟ الراحة؟ </a:t>
            </a:r>
            <a:endParaRPr lang="ar" dirty="0"/>
          </a:p>
        </p:txBody>
      </p:sp>
      <p:grpSp>
        <p:nvGrpSpPr>
          <p:cNvPr id="4" name="קבוצה 3"/>
          <p:cNvGrpSpPr/>
          <p:nvPr/>
        </p:nvGrpSpPr>
        <p:grpSpPr>
          <a:xfrm>
            <a:off x="2881746" y="1118884"/>
            <a:ext cx="3691020" cy="1630319"/>
            <a:chOff x="2881746" y="1118884"/>
            <a:chExt cx="3691020" cy="1630319"/>
          </a:xfrm>
        </p:grpSpPr>
        <p:sp>
          <p:nvSpPr>
            <p:cNvPr id="14" name="Arc 13"/>
            <p:cNvSpPr/>
            <p:nvPr/>
          </p:nvSpPr>
          <p:spPr>
            <a:xfrm rot="8733436">
              <a:off x="2895600" y="1510452"/>
              <a:ext cx="914400" cy="914400"/>
            </a:xfrm>
            <a:prstGeom prst="arc">
              <a:avLst>
                <a:gd name="adj1" fmla="val 15292767"/>
                <a:gd name="adj2" fmla="val 21433727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1"/>
              <a:endParaRPr lang="ar"/>
            </a:p>
          </p:txBody>
        </p:sp>
        <p:sp>
          <p:nvSpPr>
            <p:cNvPr id="16" name="Arc 15"/>
            <p:cNvSpPr/>
            <p:nvPr/>
          </p:nvSpPr>
          <p:spPr>
            <a:xfrm rot="8733436">
              <a:off x="4247534" y="1381142"/>
              <a:ext cx="914400" cy="914400"/>
            </a:xfrm>
            <a:prstGeom prst="arc">
              <a:avLst>
                <a:gd name="adj1" fmla="val 15194788"/>
                <a:gd name="adj2" fmla="val 21526563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1"/>
              <a:endParaRPr lang="ar"/>
            </a:p>
          </p:txBody>
        </p:sp>
        <p:sp>
          <p:nvSpPr>
            <p:cNvPr id="13" name="Arc 14"/>
            <p:cNvSpPr/>
            <p:nvPr/>
          </p:nvSpPr>
          <p:spPr>
            <a:xfrm rot="8733436">
              <a:off x="5562083" y="1118884"/>
              <a:ext cx="1010683" cy="962632"/>
            </a:xfrm>
            <a:prstGeom prst="arc">
              <a:avLst>
                <a:gd name="adj1" fmla="val 15175215"/>
                <a:gd name="adj2" fmla="val 2140171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1"/>
              <a:endParaRPr lang="ar"/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81746" y="1430251"/>
              <a:ext cx="942108" cy="1318952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233680" y="1430251"/>
              <a:ext cx="942108" cy="1318952"/>
            </a:xfrm>
            <a:prstGeom prst="rect">
              <a:avLst/>
            </a:prstGeom>
          </p:spPr>
        </p:pic>
        <p:pic>
          <p:nvPicPr>
            <p:cNvPr id="12" name="Picture 10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578765" y="1430251"/>
              <a:ext cx="942108" cy="1318952"/>
            </a:xfrm>
            <a:prstGeom prst="rect">
              <a:avLst/>
            </a:prstGeom>
          </p:spPr>
        </p:pic>
      </p:grpSp>
      <p:grpSp>
        <p:nvGrpSpPr>
          <p:cNvPr id="19" name="קבוצה 18"/>
          <p:cNvGrpSpPr/>
          <p:nvPr/>
        </p:nvGrpSpPr>
        <p:grpSpPr>
          <a:xfrm>
            <a:off x="4645787" y="4788504"/>
            <a:ext cx="374597" cy="889667"/>
            <a:chOff x="1558858" y="3719655"/>
            <a:chExt cx="374597" cy="889667"/>
          </a:xfrm>
          <a:solidFill>
            <a:schemeClr val="accent1">
              <a:lumMod val="75000"/>
            </a:schemeClr>
          </a:solidFill>
        </p:grpSpPr>
        <p:sp>
          <p:nvSpPr>
            <p:cNvPr id="20" name="Freeform 19"/>
            <p:cNvSpPr>
              <a:spLocks noEditPoints="1"/>
            </p:cNvSpPr>
            <p:nvPr/>
          </p:nvSpPr>
          <p:spPr bwMode="auto">
            <a:xfrm>
              <a:off x="1669899" y="3719655"/>
              <a:ext cx="149839" cy="149839"/>
            </a:xfrm>
            <a:custGeom>
              <a:avLst/>
              <a:gdLst>
                <a:gd name="T0" fmla="*/ 224 w 224"/>
                <a:gd name="T1" fmla="*/ 112 h 224"/>
                <a:gd name="T2" fmla="*/ 224 w 224"/>
                <a:gd name="T3" fmla="*/ 112 h 224"/>
                <a:gd name="T4" fmla="*/ 222 w 224"/>
                <a:gd name="T5" fmla="*/ 134 h 224"/>
                <a:gd name="T6" fmla="*/ 216 w 224"/>
                <a:gd name="T7" fmla="*/ 156 h 224"/>
                <a:gd name="T8" fmla="*/ 204 w 224"/>
                <a:gd name="T9" fmla="*/ 174 h 224"/>
                <a:gd name="T10" fmla="*/ 192 w 224"/>
                <a:gd name="T11" fmla="*/ 192 h 224"/>
                <a:gd name="T12" fmla="*/ 174 w 224"/>
                <a:gd name="T13" fmla="*/ 206 h 224"/>
                <a:gd name="T14" fmla="*/ 156 w 224"/>
                <a:gd name="T15" fmla="*/ 216 h 224"/>
                <a:gd name="T16" fmla="*/ 134 w 224"/>
                <a:gd name="T17" fmla="*/ 222 h 224"/>
                <a:gd name="T18" fmla="*/ 112 w 224"/>
                <a:gd name="T19" fmla="*/ 224 h 224"/>
                <a:gd name="T20" fmla="*/ 112 w 224"/>
                <a:gd name="T21" fmla="*/ 224 h 224"/>
                <a:gd name="T22" fmla="*/ 90 w 224"/>
                <a:gd name="T23" fmla="*/ 222 h 224"/>
                <a:gd name="T24" fmla="*/ 68 w 224"/>
                <a:gd name="T25" fmla="*/ 216 h 224"/>
                <a:gd name="T26" fmla="*/ 50 w 224"/>
                <a:gd name="T27" fmla="*/ 206 h 224"/>
                <a:gd name="T28" fmla="*/ 32 w 224"/>
                <a:gd name="T29" fmla="*/ 192 h 224"/>
                <a:gd name="T30" fmla="*/ 20 w 224"/>
                <a:gd name="T31" fmla="*/ 174 h 224"/>
                <a:gd name="T32" fmla="*/ 8 w 224"/>
                <a:gd name="T33" fmla="*/ 156 h 224"/>
                <a:gd name="T34" fmla="*/ 2 w 224"/>
                <a:gd name="T35" fmla="*/ 134 h 224"/>
                <a:gd name="T36" fmla="*/ 0 w 224"/>
                <a:gd name="T37" fmla="*/ 112 h 224"/>
                <a:gd name="T38" fmla="*/ 0 w 224"/>
                <a:gd name="T39" fmla="*/ 112 h 224"/>
                <a:gd name="T40" fmla="*/ 2 w 224"/>
                <a:gd name="T41" fmla="*/ 90 h 224"/>
                <a:gd name="T42" fmla="*/ 8 w 224"/>
                <a:gd name="T43" fmla="*/ 68 h 224"/>
                <a:gd name="T44" fmla="*/ 20 w 224"/>
                <a:gd name="T45" fmla="*/ 50 h 224"/>
                <a:gd name="T46" fmla="*/ 32 w 224"/>
                <a:gd name="T47" fmla="*/ 34 h 224"/>
                <a:gd name="T48" fmla="*/ 50 w 224"/>
                <a:gd name="T49" fmla="*/ 20 h 224"/>
                <a:gd name="T50" fmla="*/ 68 w 224"/>
                <a:gd name="T51" fmla="*/ 10 h 224"/>
                <a:gd name="T52" fmla="*/ 90 w 224"/>
                <a:gd name="T53" fmla="*/ 2 h 224"/>
                <a:gd name="T54" fmla="*/ 112 w 224"/>
                <a:gd name="T55" fmla="*/ 0 h 224"/>
                <a:gd name="T56" fmla="*/ 112 w 224"/>
                <a:gd name="T57" fmla="*/ 0 h 224"/>
                <a:gd name="T58" fmla="*/ 134 w 224"/>
                <a:gd name="T59" fmla="*/ 2 h 224"/>
                <a:gd name="T60" fmla="*/ 156 w 224"/>
                <a:gd name="T61" fmla="*/ 10 h 224"/>
                <a:gd name="T62" fmla="*/ 174 w 224"/>
                <a:gd name="T63" fmla="*/ 20 h 224"/>
                <a:gd name="T64" fmla="*/ 192 w 224"/>
                <a:gd name="T65" fmla="*/ 34 h 224"/>
                <a:gd name="T66" fmla="*/ 204 w 224"/>
                <a:gd name="T67" fmla="*/ 50 h 224"/>
                <a:gd name="T68" fmla="*/ 216 w 224"/>
                <a:gd name="T69" fmla="*/ 68 h 224"/>
                <a:gd name="T70" fmla="*/ 222 w 224"/>
                <a:gd name="T71" fmla="*/ 90 h 224"/>
                <a:gd name="T72" fmla="*/ 224 w 224"/>
                <a:gd name="T73" fmla="*/ 112 h 224"/>
                <a:gd name="T74" fmla="*/ 224 w 224"/>
                <a:gd name="T75" fmla="*/ 112 h 224"/>
                <a:gd name="T76" fmla="*/ 224 w 224"/>
                <a:gd name="T77" fmla="*/ 112 h 224"/>
                <a:gd name="T78" fmla="*/ 224 w 224"/>
                <a:gd name="T79" fmla="*/ 1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24" h="224">
                  <a:moveTo>
                    <a:pt x="224" y="112"/>
                  </a:moveTo>
                  <a:lnTo>
                    <a:pt x="224" y="112"/>
                  </a:lnTo>
                  <a:lnTo>
                    <a:pt x="222" y="134"/>
                  </a:lnTo>
                  <a:lnTo>
                    <a:pt x="216" y="156"/>
                  </a:lnTo>
                  <a:lnTo>
                    <a:pt x="204" y="174"/>
                  </a:lnTo>
                  <a:lnTo>
                    <a:pt x="192" y="192"/>
                  </a:lnTo>
                  <a:lnTo>
                    <a:pt x="174" y="206"/>
                  </a:lnTo>
                  <a:lnTo>
                    <a:pt x="156" y="216"/>
                  </a:lnTo>
                  <a:lnTo>
                    <a:pt x="134" y="222"/>
                  </a:lnTo>
                  <a:lnTo>
                    <a:pt x="112" y="224"/>
                  </a:lnTo>
                  <a:lnTo>
                    <a:pt x="112" y="224"/>
                  </a:lnTo>
                  <a:lnTo>
                    <a:pt x="90" y="222"/>
                  </a:lnTo>
                  <a:lnTo>
                    <a:pt x="68" y="216"/>
                  </a:lnTo>
                  <a:lnTo>
                    <a:pt x="50" y="206"/>
                  </a:lnTo>
                  <a:lnTo>
                    <a:pt x="32" y="192"/>
                  </a:lnTo>
                  <a:lnTo>
                    <a:pt x="20" y="174"/>
                  </a:lnTo>
                  <a:lnTo>
                    <a:pt x="8" y="156"/>
                  </a:lnTo>
                  <a:lnTo>
                    <a:pt x="2" y="134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90"/>
                  </a:lnTo>
                  <a:lnTo>
                    <a:pt x="8" y="68"/>
                  </a:lnTo>
                  <a:lnTo>
                    <a:pt x="20" y="50"/>
                  </a:lnTo>
                  <a:lnTo>
                    <a:pt x="32" y="34"/>
                  </a:lnTo>
                  <a:lnTo>
                    <a:pt x="50" y="20"/>
                  </a:lnTo>
                  <a:lnTo>
                    <a:pt x="68" y="10"/>
                  </a:lnTo>
                  <a:lnTo>
                    <a:pt x="90" y="2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34" y="2"/>
                  </a:lnTo>
                  <a:lnTo>
                    <a:pt x="156" y="10"/>
                  </a:lnTo>
                  <a:lnTo>
                    <a:pt x="174" y="20"/>
                  </a:lnTo>
                  <a:lnTo>
                    <a:pt x="192" y="34"/>
                  </a:lnTo>
                  <a:lnTo>
                    <a:pt x="204" y="50"/>
                  </a:lnTo>
                  <a:lnTo>
                    <a:pt x="216" y="68"/>
                  </a:lnTo>
                  <a:lnTo>
                    <a:pt x="222" y="90"/>
                  </a:lnTo>
                  <a:lnTo>
                    <a:pt x="224" y="112"/>
                  </a:lnTo>
                  <a:lnTo>
                    <a:pt x="224" y="112"/>
                  </a:lnTo>
                  <a:close/>
                  <a:moveTo>
                    <a:pt x="224" y="112"/>
                  </a:moveTo>
                  <a:lnTo>
                    <a:pt x="224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1669899" y="3719655"/>
              <a:ext cx="149839" cy="149839"/>
            </a:xfrm>
            <a:custGeom>
              <a:avLst/>
              <a:gdLst>
                <a:gd name="T0" fmla="*/ 224 w 224"/>
                <a:gd name="T1" fmla="*/ 112 h 224"/>
                <a:gd name="T2" fmla="*/ 224 w 224"/>
                <a:gd name="T3" fmla="*/ 112 h 224"/>
                <a:gd name="T4" fmla="*/ 222 w 224"/>
                <a:gd name="T5" fmla="*/ 134 h 224"/>
                <a:gd name="T6" fmla="*/ 216 w 224"/>
                <a:gd name="T7" fmla="*/ 156 h 224"/>
                <a:gd name="T8" fmla="*/ 204 w 224"/>
                <a:gd name="T9" fmla="*/ 174 h 224"/>
                <a:gd name="T10" fmla="*/ 192 w 224"/>
                <a:gd name="T11" fmla="*/ 192 h 224"/>
                <a:gd name="T12" fmla="*/ 174 w 224"/>
                <a:gd name="T13" fmla="*/ 206 h 224"/>
                <a:gd name="T14" fmla="*/ 156 w 224"/>
                <a:gd name="T15" fmla="*/ 216 h 224"/>
                <a:gd name="T16" fmla="*/ 134 w 224"/>
                <a:gd name="T17" fmla="*/ 222 h 224"/>
                <a:gd name="T18" fmla="*/ 112 w 224"/>
                <a:gd name="T19" fmla="*/ 224 h 224"/>
                <a:gd name="T20" fmla="*/ 112 w 224"/>
                <a:gd name="T21" fmla="*/ 224 h 224"/>
                <a:gd name="T22" fmla="*/ 90 w 224"/>
                <a:gd name="T23" fmla="*/ 222 h 224"/>
                <a:gd name="T24" fmla="*/ 68 w 224"/>
                <a:gd name="T25" fmla="*/ 216 h 224"/>
                <a:gd name="T26" fmla="*/ 50 w 224"/>
                <a:gd name="T27" fmla="*/ 206 h 224"/>
                <a:gd name="T28" fmla="*/ 32 w 224"/>
                <a:gd name="T29" fmla="*/ 192 h 224"/>
                <a:gd name="T30" fmla="*/ 20 w 224"/>
                <a:gd name="T31" fmla="*/ 174 h 224"/>
                <a:gd name="T32" fmla="*/ 8 w 224"/>
                <a:gd name="T33" fmla="*/ 156 h 224"/>
                <a:gd name="T34" fmla="*/ 2 w 224"/>
                <a:gd name="T35" fmla="*/ 134 h 224"/>
                <a:gd name="T36" fmla="*/ 0 w 224"/>
                <a:gd name="T37" fmla="*/ 112 h 224"/>
                <a:gd name="T38" fmla="*/ 0 w 224"/>
                <a:gd name="T39" fmla="*/ 112 h 224"/>
                <a:gd name="T40" fmla="*/ 2 w 224"/>
                <a:gd name="T41" fmla="*/ 90 h 224"/>
                <a:gd name="T42" fmla="*/ 8 w 224"/>
                <a:gd name="T43" fmla="*/ 68 h 224"/>
                <a:gd name="T44" fmla="*/ 20 w 224"/>
                <a:gd name="T45" fmla="*/ 50 h 224"/>
                <a:gd name="T46" fmla="*/ 32 w 224"/>
                <a:gd name="T47" fmla="*/ 34 h 224"/>
                <a:gd name="T48" fmla="*/ 50 w 224"/>
                <a:gd name="T49" fmla="*/ 20 h 224"/>
                <a:gd name="T50" fmla="*/ 68 w 224"/>
                <a:gd name="T51" fmla="*/ 10 h 224"/>
                <a:gd name="T52" fmla="*/ 90 w 224"/>
                <a:gd name="T53" fmla="*/ 2 h 224"/>
                <a:gd name="T54" fmla="*/ 112 w 224"/>
                <a:gd name="T55" fmla="*/ 0 h 224"/>
                <a:gd name="T56" fmla="*/ 112 w 224"/>
                <a:gd name="T57" fmla="*/ 0 h 224"/>
                <a:gd name="T58" fmla="*/ 134 w 224"/>
                <a:gd name="T59" fmla="*/ 2 h 224"/>
                <a:gd name="T60" fmla="*/ 156 w 224"/>
                <a:gd name="T61" fmla="*/ 10 h 224"/>
                <a:gd name="T62" fmla="*/ 174 w 224"/>
                <a:gd name="T63" fmla="*/ 20 h 224"/>
                <a:gd name="T64" fmla="*/ 192 w 224"/>
                <a:gd name="T65" fmla="*/ 34 h 224"/>
                <a:gd name="T66" fmla="*/ 204 w 224"/>
                <a:gd name="T67" fmla="*/ 50 h 224"/>
                <a:gd name="T68" fmla="*/ 216 w 224"/>
                <a:gd name="T69" fmla="*/ 68 h 224"/>
                <a:gd name="T70" fmla="*/ 222 w 224"/>
                <a:gd name="T71" fmla="*/ 90 h 224"/>
                <a:gd name="T72" fmla="*/ 224 w 224"/>
                <a:gd name="T73" fmla="*/ 112 h 224"/>
                <a:gd name="T74" fmla="*/ 224 w 224"/>
                <a:gd name="T75" fmla="*/ 1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24" h="224">
                  <a:moveTo>
                    <a:pt x="224" y="112"/>
                  </a:moveTo>
                  <a:lnTo>
                    <a:pt x="224" y="112"/>
                  </a:lnTo>
                  <a:lnTo>
                    <a:pt x="222" y="134"/>
                  </a:lnTo>
                  <a:lnTo>
                    <a:pt x="216" y="156"/>
                  </a:lnTo>
                  <a:lnTo>
                    <a:pt x="204" y="174"/>
                  </a:lnTo>
                  <a:lnTo>
                    <a:pt x="192" y="192"/>
                  </a:lnTo>
                  <a:lnTo>
                    <a:pt x="174" y="206"/>
                  </a:lnTo>
                  <a:lnTo>
                    <a:pt x="156" y="216"/>
                  </a:lnTo>
                  <a:lnTo>
                    <a:pt x="134" y="222"/>
                  </a:lnTo>
                  <a:lnTo>
                    <a:pt x="112" y="224"/>
                  </a:lnTo>
                  <a:lnTo>
                    <a:pt x="112" y="224"/>
                  </a:lnTo>
                  <a:lnTo>
                    <a:pt x="90" y="222"/>
                  </a:lnTo>
                  <a:lnTo>
                    <a:pt x="68" y="216"/>
                  </a:lnTo>
                  <a:lnTo>
                    <a:pt x="50" y="206"/>
                  </a:lnTo>
                  <a:lnTo>
                    <a:pt x="32" y="192"/>
                  </a:lnTo>
                  <a:lnTo>
                    <a:pt x="20" y="174"/>
                  </a:lnTo>
                  <a:lnTo>
                    <a:pt x="8" y="156"/>
                  </a:lnTo>
                  <a:lnTo>
                    <a:pt x="2" y="134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90"/>
                  </a:lnTo>
                  <a:lnTo>
                    <a:pt x="8" y="68"/>
                  </a:lnTo>
                  <a:lnTo>
                    <a:pt x="20" y="50"/>
                  </a:lnTo>
                  <a:lnTo>
                    <a:pt x="32" y="34"/>
                  </a:lnTo>
                  <a:lnTo>
                    <a:pt x="50" y="20"/>
                  </a:lnTo>
                  <a:lnTo>
                    <a:pt x="68" y="10"/>
                  </a:lnTo>
                  <a:lnTo>
                    <a:pt x="90" y="2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34" y="2"/>
                  </a:lnTo>
                  <a:lnTo>
                    <a:pt x="156" y="10"/>
                  </a:lnTo>
                  <a:lnTo>
                    <a:pt x="174" y="20"/>
                  </a:lnTo>
                  <a:lnTo>
                    <a:pt x="192" y="34"/>
                  </a:lnTo>
                  <a:lnTo>
                    <a:pt x="204" y="50"/>
                  </a:lnTo>
                  <a:lnTo>
                    <a:pt x="216" y="68"/>
                  </a:lnTo>
                  <a:lnTo>
                    <a:pt x="222" y="90"/>
                  </a:lnTo>
                  <a:lnTo>
                    <a:pt x="224" y="112"/>
                  </a:lnTo>
                  <a:lnTo>
                    <a:pt x="224" y="112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1819738" y="3794574"/>
              <a:ext cx="0" cy="0"/>
            </a:xfrm>
            <a:prstGeom prst="lin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23" name="Freeform 22"/>
            <p:cNvSpPr>
              <a:spLocks noEditPoints="1"/>
            </p:cNvSpPr>
            <p:nvPr/>
          </p:nvSpPr>
          <p:spPr bwMode="auto">
            <a:xfrm>
              <a:off x="1558858" y="3902940"/>
              <a:ext cx="374597" cy="706382"/>
            </a:xfrm>
            <a:custGeom>
              <a:avLst/>
              <a:gdLst>
                <a:gd name="T0" fmla="*/ 296 w 560"/>
                <a:gd name="T1" fmla="*/ 0 h 1056"/>
                <a:gd name="T2" fmla="*/ 232 w 560"/>
                <a:gd name="T3" fmla="*/ 4 h 1056"/>
                <a:gd name="T4" fmla="*/ 198 w 560"/>
                <a:gd name="T5" fmla="*/ 10 h 1056"/>
                <a:gd name="T6" fmla="*/ 114 w 560"/>
                <a:gd name="T7" fmla="*/ 54 h 1056"/>
                <a:gd name="T8" fmla="*/ 56 w 560"/>
                <a:gd name="T9" fmla="*/ 124 h 1056"/>
                <a:gd name="T10" fmla="*/ 18 w 560"/>
                <a:gd name="T11" fmla="*/ 212 h 1056"/>
                <a:gd name="T12" fmla="*/ 2 w 560"/>
                <a:gd name="T13" fmla="*/ 310 h 1056"/>
                <a:gd name="T14" fmla="*/ 2 w 560"/>
                <a:gd name="T15" fmla="*/ 406 h 1056"/>
                <a:gd name="T16" fmla="*/ 10 w 560"/>
                <a:gd name="T17" fmla="*/ 430 h 1056"/>
                <a:gd name="T18" fmla="*/ 32 w 560"/>
                <a:gd name="T19" fmla="*/ 452 h 1056"/>
                <a:gd name="T20" fmla="*/ 64 w 560"/>
                <a:gd name="T21" fmla="*/ 460 h 1056"/>
                <a:gd name="T22" fmla="*/ 92 w 560"/>
                <a:gd name="T23" fmla="*/ 452 h 1056"/>
                <a:gd name="T24" fmla="*/ 112 w 560"/>
                <a:gd name="T25" fmla="*/ 430 h 1056"/>
                <a:gd name="T26" fmla="*/ 114 w 560"/>
                <a:gd name="T27" fmla="*/ 406 h 1056"/>
                <a:gd name="T28" fmla="*/ 112 w 560"/>
                <a:gd name="T29" fmla="*/ 328 h 1056"/>
                <a:gd name="T30" fmla="*/ 124 w 560"/>
                <a:gd name="T31" fmla="*/ 244 h 1056"/>
                <a:gd name="T32" fmla="*/ 142 w 560"/>
                <a:gd name="T33" fmla="*/ 426 h 1056"/>
                <a:gd name="T34" fmla="*/ 142 w 560"/>
                <a:gd name="T35" fmla="*/ 434 h 1056"/>
                <a:gd name="T36" fmla="*/ 142 w 560"/>
                <a:gd name="T37" fmla="*/ 716 h 1056"/>
                <a:gd name="T38" fmla="*/ 134 w 560"/>
                <a:gd name="T39" fmla="*/ 994 h 1056"/>
                <a:gd name="T40" fmla="*/ 144 w 560"/>
                <a:gd name="T41" fmla="*/ 1032 h 1056"/>
                <a:gd name="T42" fmla="*/ 172 w 560"/>
                <a:gd name="T43" fmla="*/ 1052 h 1056"/>
                <a:gd name="T44" fmla="*/ 208 w 560"/>
                <a:gd name="T45" fmla="*/ 1054 h 1056"/>
                <a:gd name="T46" fmla="*/ 240 w 560"/>
                <a:gd name="T47" fmla="*/ 1040 h 1056"/>
                <a:gd name="T48" fmla="*/ 260 w 560"/>
                <a:gd name="T49" fmla="*/ 1008 h 1056"/>
                <a:gd name="T50" fmla="*/ 266 w 560"/>
                <a:gd name="T51" fmla="*/ 884 h 1056"/>
                <a:gd name="T52" fmla="*/ 270 w 560"/>
                <a:gd name="T53" fmla="*/ 558 h 1056"/>
                <a:gd name="T54" fmla="*/ 290 w 560"/>
                <a:gd name="T55" fmla="*/ 776 h 1056"/>
                <a:gd name="T56" fmla="*/ 296 w 560"/>
                <a:gd name="T57" fmla="*/ 994 h 1056"/>
                <a:gd name="T58" fmla="*/ 310 w 560"/>
                <a:gd name="T59" fmla="*/ 1032 h 1056"/>
                <a:gd name="T60" fmla="*/ 338 w 560"/>
                <a:gd name="T61" fmla="*/ 1052 h 1056"/>
                <a:gd name="T62" fmla="*/ 374 w 560"/>
                <a:gd name="T63" fmla="*/ 1054 h 1056"/>
                <a:gd name="T64" fmla="*/ 406 w 560"/>
                <a:gd name="T65" fmla="*/ 1040 h 1056"/>
                <a:gd name="T66" fmla="*/ 422 w 560"/>
                <a:gd name="T67" fmla="*/ 1008 h 1056"/>
                <a:gd name="T68" fmla="*/ 420 w 560"/>
                <a:gd name="T69" fmla="*/ 854 h 1056"/>
                <a:gd name="T70" fmla="*/ 416 w 560"/>
                <a:gd name="T71" fmla="*/ 438 h 1056"/>
                <a:gd name="T72" fmla="*/ 412 w 560"/>
                <a:gd name="T73" fmla="*/ 300 h 1056"/>
                <a:gd name="T74" fmla="*/ 424 w 560"/>
                <a:gd name="T75" fmla="*/ 204 h 1056"/>
                <a:gd name="T76" fmla="*/ 446 w 560"/>
                <a:gd name="T77" fmla="*/ 292 h 1056"/>
                <a:gd name="T78" fmla="*/ 448 w 560"/>
                <a:gd name="T79" fmla="*/ 380 h 1056"/>
                <a:gd name="T80" fmla="*/ 446 w 560"/>
                <a:gd name="T81" fmla="*/ 418 h 1056"/>
                <a:gd name="T82" fmla="*/ 460 w 560"/>
                <a:gd name="T83" fmla="*/ 446 h 1056"/>
                <a:gd name="T84" fmla="*/ 486 w 560"/>
                <a:gd name="T85" fmla="*/ 458 h 1056"/>
                <a:gd name="T86" fmla="*/ 518 w 560"/>
                <a:gd name="T87" fmla="*/ 456 h 1056"/>
                <a:gd name="T88" fmla="*/ 544 w 560"/>
                <a:gd name="T89" fmla="*/ 438 h 1056"/>
                <a:gd name="T90" fmla="*/ 558 w 560"/>
                <a:gd name="T91" fmla="*/ 406 h 1056"/>
                <a:gd name="T92" fmla="*/ 560 w 560"/>
                <a:gd name="T93" fmla="*/ 340 h 1056"/>
                <a:gd name="T94" fmla="*/ 550 w 560"/>
                <a:gd name="T95" fmla="*/ 240 h 1056"/>
                <a:gd name="T96" fmla="*/ 518 w 560"/>
                <a:gd name="T97" fmla="*/ 146 h 1056"/>
                <a:gd name="T98" fmla="*/ 464 w 560"/>
                <a:gd name="T99" fmla="*/ 70 h 1056"/>
                <a:gd name="T100" fmla="*/ 400 w 560"/>
                <a:gd name="T101" fmla="*/ 24 h 1056"/>
                <a:gd name="T102" fmla="*/ 352 w 560"/>
                <a:gd name="T103" fmla="*/ 8 h 1056"/>
                <a:gd name="T104" fmla="*/ 318 w 560"/>
                <a:gd name="T105" fmla="*/ 4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0" h="1056">
                  <a:moveTo>
                    <a:pt x="318" y="4"/>
                  </a:moveTo>
                  <a:lnTo>
                    <a:pt x="318" y="4"/>
                  </a:lnTo>
                  <a:lnTo>
                    <a:pt x="296" y="0"/>
                  </a:lnTo>
                  <a:lnTo>
                    <a:pt x="274" y="0"/>
                  </a:lnTo>
                  <a:lnTo>
                    <a:pt x="252" y="0"/>
                  </a:lnTo>
                  <a:lnTo>
                    <a:pt x="232" y="4"/>
                  </a:lnTo>
                  <a:lnTo>
                    <a:pt x="232" y="4"/>
                  </a:lnTo>
                  <a:lnTo>
                    <a:pt x="214" y="8"/>
                  </a:lnTo>
                  <a:lnTo>
                    <a:pt x="198" y="10"/>
                  </a:lnTo>
                  <a:lnTo>
                    <a:pt x="168" y="22"/>
                  </a:lnTo>
                  <a:lnTo>
                    <a:pt x="140" y="36"/>
                  </a:lnTo>
                  <a:lnTo>
                    <a:pt x="114" y="54"/>
                  </a:lnTo>
                  <a:lnTo>
                    <a:pt x="92" y="74"/>
                  </a:lnTo>
                  <a:lnTo>
                    <a:pt x="72" y="98"/>
                  </a:lnTo>
                  <a:lnTo>
                    <a:pt x="56" y="124"/>
                  </a:lnTo>
                  <a:lnTo>
                    <a:pt x="40" y="152"/>
                  </a:lnTo>
                  <a:lnTo>
                    <a:pt x="28" y="182"/>
                  </a:lnTo>
                  <a:lnTo>
                    <a:pt x="18" y="212"/>
                  </a:lnTo>
                  <a:lnTo>
                    <a:pt x="10" y="244"/>
                  </a:lnTo>
                  <a:lnTo>
                    <a:pt x="4" y="276"/>
                  </a:lnTo>
                  <a:lnTo>
                    <a:pt x="2" y="310"/>
                  </a:lnTo>
                  <a:lnTo>
                    <a:pt x="0" y="342"/>
                  </a:lnTo>
                  <a:lnTo>
                    <a:pt x="0" y="374"/>
                  </a:lnTo>
                  <a:lnTo>
                    <a:pt x="2" y="406"/>
                  </a:lnTo>
                  <a:lnTo>
                    <a:pt x="2" y="406"/>
                  </a:lnTo>
                  <a:lnTo>
                    <a:pt x="4" y="418"/>
                  </a:lnTo>
                  <a:lnTo>
                    <a:pt x="10" y="430"/>
                  </a:lnTo>
                  <a:lnTo>
                    <a:pt x="16" y="438"/>
                  </a:lnTo>
                  <a:lnTo>
                    <a:pt x="24" y="446"/>
                  </a:lnTo>
                  <a:lnTo>
                    <a:pt x="32" y="452"/>
                  </a:lnTo>
                  <a:lnTo>
                    <a:pt x="42" y="456"/>
                  </a:lnTo>
                  <a:lnTo>
                    <a:pt x="54" y="458"/>
                  </a:lnTo>
                  <a:lnTo>
                    <a:pt x="64" y="460"/>
                  </a:lnTo>
                  <a:lnTo>
                    <a:pt x="74" y="458"/>
                  </a:lnTo>
                  <a:lnTo>
                    <a:pt x="84" y="456"/>
                  </a:lnTo>
                  <a:lnTo>
                    <a:pt x="92" y="452"/>
                  </a:lnTo>
                  <a:lnTo>
                    <a:pt x="100" y="446"/>
                  </a:lnTo>
                  <a:lnTo>
                    <a:pt x="108" y="438"/>
                  </a:lnTo>
                  <a:lnTo>
                    <a:pt x="112" y="430"/>
                  </a:lnTo>
                  <a:lnTo>
                    <a:pt x="114" y="418"/>
                  </a:lnTo>
                  <a:lnTo>
                    <a:pt x="114" y="406"/>
                  </a:lnTo>
                  <a:lnTo>
                    <a:pt x="114" y="406"/>
                  </a:lnTo>
                  <a:lnTo>
                    <a:pt x="112" y="382"/>
                  </a:lnTo>
                  <a:lnTo>
                    <a:pt x="112" y="356"/>
                  </a:lnTo>
                  <a:lnTo>
                    <a:pt x="112" y="328"/>
                  </a:lnTo>
                  <a:lnTo>
                    <a:pt x="114" y="300"/>
                  </a:lnTo>
                  <a:lnTo>
                    <a:pt x="118" y="272"/>
                  </a:lnTo>
                  <a:lnTo>
                    <a:pt x="124" y="244"/>
                  </a:lnTo>
                  <a:lnTo>
                    <a:pt x="132" y="216"/>
                  </a:lnTo>
                  <a:lnTo>
                    <a:pt x="142" y="192"/>
                  </a:lnTo>
                  <a:lnTo>
                    <a:pt x="142" y="426"/>
                  </a:lnTo>
                  <a:lnTo>
                    <a:pt x="142" y="426"/>
                  </a:lnTo>
                  <a:lnTo>
                    <a:pt x="142" y="434"/>
                  </a:lnTo>
                  <a:lnTo>
                    <a:pt x="142" y="434"/>
                  </a:lnTo>
                  <a:lnTo>
                    <a:pt x="142" y="438"/>
                  </a:lnTo>
                  <a:lnTo>
                    <a:pt x="142" y="438"/>
                  </a:lnTo>
                  <a:lnTo>
                    <a:pt x="142" y="716"/>
                  </a:lnTo>
                  <a:lnTo>
                    <a:pt x="138" y="854"/>
                  </a:lnTo>
                  <a:lnTo>
                    <a:pt x="134" y="994"/>
                  </a:lnTo>
                  <a:lnTo>
                    <a:pt x="134" y="994"/>
                  </a:lnTo>
                  <a:lnTo>
                    <a:pt x="134" y="1008"/>
                  </a:lnTo>
                  <a:lnTo>
                    <a:pt x="138" y="1020"/>
                  </a:lnTo>
                  <a:lnTo>
                    <a:pt x="144" y="1032"/>
                  </a:lnTo>
                  <a:lnTo>
                    <a:pt x="152" y="1040"/>
                  </a:lnTo>
                  <a:lnTo>
                    <a:pt x="162" y="1046"/>
                  </a:lnTo>
                  <a:lnTo>
                    <a:pt x="172" y="1052"/>
                  </a:lnTo>
                  <a:lnTo>
                    <a:pt x="184" y="1054"/>
                  </a:lnTo>
                  <a:lnTo>
                    <a:pt x="196" y="1056"/>
                  </a:lnTo>
                  <a:lnTo>
                    <a:pt x="208" y="1054"/>
                  </a:lnTo>
                  <a:lnTo>
                    <a:pt x="220" y="1052"/>
                  </a:lnTo>
                  <a:lnTo>
                    <a:pt x="230" y="1046"/>
                  </a:lnTo>
                  <a:lnTo>
                    <a:pt x="240" y="1040"/>
                  </a:lnTo>
                  <a:lnTo>
                    <a:pt x="248" y="1032"/>
                  </a:lnTo>
                  <a:lnTo>
                    <a:pt x="256" y="1020"/>
                  </a:lnTo>
                  <a:lnTo>
                    <a:pt x="260" y="1008"/>
                  </a:lnTo>
                  <a:lnTo>
                    <a:pt x="262" y="994"/>
                  </a:lnTo>
                  <a:lnTo>
                    <a:pt x="262" y="994"/>
                  </a:lnTo>
                  <a:lnTo>
                    <a:pt x="266" y="884"/>
                  </a:lnTo>
                  <a:lnTo>
                    <a:pt x="268" y="776"/>
                  </a:lnTo>
                  <a:lnTo>
                    <a:pt x="270" y="558"/>
                  </a:lnTo>
                  <a:lnTo>
                    <a:pt x="270" y="558"/>
                  </a:lnTo>
                  <a:lnTo>
                    <a:pt x="288" y="558"/>
                  </a:lnTo>
                  <a:lnTo>
                    <a:pt x="288" y="558"/>
                  </a:lnTo>
                  <a:lnTo>
                    <a:pt x="290" y="776"/>
                  </a:lnTo>
                  <a:lnTo>
                    <a:pt x="292" y="884"/>
                  </a:lnTo>
                  <a:lnTo>
                    <a:pt x="296" y="994"/>
                  </a:lnTo>
                  <a:lnTo>
                    <a:pt x="296" y="994"/>
                  </a:lnTo>
                  <a:lnTo>
                    <a:pt x="298" y="1008"/>
                  </a:lnTo>
                  <a:lnTo>
                    <a:pt x="302" y="1020"/>
                  </a:lnTo>
                  <a:lnTo>
                    <a:pt x="310" y="1032"/>
                  </a:lnTo>
                  <a:lnTo>
                    <a:pt x="318" y="1040"/>
                  </a:lnTo>
                  <a:lnTo>
                    <a:pt x="328" y="1046"/>
                  </a:lnTo>
                  <a:lnTo>
                    <a:pt x="338" y="1052"/>
                  </a:lnTo>
                  <a:lnTo>
                    <a:pt x="350" y="1054"/>
                  </a:lnTo>
                  <a:lnTo>
                    <a:pt x="362" y="1056"/>
                  </a:lnTo>
                  <a:lnTo>
                    <a:pt x="374" y="1054"/>
                  </a:lnTo>
                  <a:lnTo>
                    <a:pt x="386" y="1052"/>
                  </a:lnTo>
                  <a:lnTo>
                    <a:pt x="396" y="1046"/>
                  </a:lnTo>
                  <a:lnTo>
                    <a:pt x="406" y="1040"/>
                  </a:lnTo>
                  <a:lnTo>
                    <a:pt x="414" y="1032"/>
                  </a:lnTo>
                  <a:lnTo>
                    <a:pt x="420" y="1020"/>
                  </a:lnTo>
                  <a:lnTo>
                    <a:pt x="422" y="1008"/>
                  </a:lnTo>
                  <a:lnTo>
                    <a:pt x="424" y="994"/>
                  </a:lnTo>
                  <a:lnTo>
                    <a:pt x="424" y="994"/>
                  </a:lnTo>
                  <a:lnTo>
                    <a:pt x="420" y="854"/>
                  </a:lnTo>
                  <a:lnTo>
                    <a:pt x="416" y="716"/>
                  </a:lnTo>
                  <a:lnTo>
                    <a:pt x="416" y="438"/>
                  </a:lnTo>
                  <a:lnTo>
                    <a:pt x="416" y="438"/>
                  </a:lnTo>
                  <a:lnTo>
                    <a:pt x="414" y="422"/>
                  </a:lnTo>
                  <a:lnTo>
                    <a:pt x="414" y="422"/>
                  </a:lnTo>
                  <a:lnTo>
                    <a:pt x="412" y="300"/>
                  </a:lnTo>
                  <a:lnTo>
                    <a:pt x="412" y="180"/>
                  </a:lnTo>
                  <a:lnTo>
                    <a:pt x="412" y="180"/>
                  </a:lnTo>
                  <a:lnTo>
                    <a:pt x="424" y="204"/>
                  </a:lnTo>
                  <a:lnTo>
                    <a:pt x="434" y="232"/>
                  </a:lnTo>
                  <a:lnTo>
                    <a:pt x="442" y="262"/>
                  </a:lnTo>
                  <a:lnTo>
                    <a:pt x="446" y="292"/>
                  </a:lnTo>
                  <a:lnTo>
                    <a:pt x="448" y="324"/>
                  </a:lnTo>
                  <a:lnTo>
                    <a:pt x="450" y="352"/>
                  </a:lnTo>
                  <a:lnTo>
                    <a:pt x="448" y="380"/>
                  </a:lnTo>
                  <a:lnTo>
                    <a:pt x="446" y="406"/>
                  </a:lnTo>
                  <a:lnTo>
                    <a:pt x="446" y="406"/>
                  </a:lnTo>
                  <a:lnTo>
                    <a:pt x="446" y="418"/>
                  </a:lnTo>
                  <a:lnTo>
                    <a:pt x="448" y="430"/>
                  </a:lnTo>
                  <a:lnTo>
                    <a:pt x="454" y="438"/>
                  </a:lnTo>
                  <a:lnTo>
                    <a:pt x="460" y="446"/>
                  </a:lnTo>
                  <a:lnTo>
                    <a:pt x="468" y="452"/>
                  </a:lnTo>
                  <a:lnTo>
                    <a:pt x="476" y="456"/>
                  </a:lnTo>
                  <a:lnTo>
                    <a:pt x="486" y="458"/>
                  </a:lnTo>
                  <a:lnTo>
                    <a:pt x="496" y="460"/>
                  </a:lnTo>
                  <a:lnTo>
                    <a:pt x="508" y="458"/>
                  </a:lnTo>
                  <a:lnTo>
                    <a:pt x="518" y="456"/>
                  </a:lnTo>
                  <a:lnTo>
                    <a:pt x="528" y="452"/>
                  </a:lnTo>
                  <a:lnTo>
                    <a:pt x="536" y="446"/>
                  </a:lnTo>
                  <a:lnTo>
                    <a:pt x="544" y="438"/>
                  </a:lnTo>
                  <a:lnTo>
                    <a:pt x="552" y="430"/>
                  </a:lnTo>
                  <a:lnTo>
                    <a:pt x="556" y="418"/>
                  </a:lnTo>
                  <a:lnTo>
                    <a:pt x="558" y="406"/>
                  </a:lnTo>
                  <a:lnTo>
                    <a:pt x="558" y="406"/>
                  </a:lnTo>
                  <a:lnTo>
                    <a:pt x="560" y="374"/>
                  </a:lnTo>
                  <a:lnTo>
                    <a:pt x="560" y="340"/>
                  </a:lnTo>
                  <a:lnTo>
                    <a:pt x="560" y="308"/>
                  </a:lnTo>
                  <a:lnTo>
                    <a:pt x="556" y="274"/>
                  </a:lnTo>
                  <a:lnTo>
                    <a:pt x="550" y="240"/>
                  </a:lnTo>
                  <a:lnTo>
                    <a:pt x="542" y="208"/>
                  </a:lnTo>
                  <a:lnTo>
                    <a:pt x="530" y="176"/>
                  </a:lnTo>
                  <a:lnTo>
                    <a:pt x="518" y="146"/>
                  </a:lnTo>
                  <a:lnTo>
                    <a:pt x="502" y="118"/>
                  </a:lnTo>
                  <a:lnTo>
                    <a:pt x="484" y="92"/>
                  </a:lnTo>
                  <a:lnTo>
                    <a:pt x="464" y="70"/>
                  </a:lnTo>
                  <a:lnTo>
                    <a:pt x="440" y="48"/>
                  </a:lnTo>
                  <a:lnTo>
                    <a:pt x="414" y="32"/>
                  </a:lnTo>
                  <a:lnTo>
                    <a:pt x="400" y="24"/>
                  </a:lnTo>
                  <a:lnTo>
                    <a:pt x="384" y="18"/>
                  </a:lnTo>
                  <a:lnTo>
                    <a:pt x="368" y="12"/>
                  </a:lnTo>
                  <a:lnTo>
                    <a:pt x="352" y="8"/>
                  </a:lnTo>
                  <a:lnTo>
                    <a:pt x="334" y="6"/>
                  </a:lnTo>
                  <a:lnTo>
                    <a:pt x="318" y="4"/>
                  </a:lnTo>
                  <a:lnTo>
                    <a:pt x="318" y="4"/>
                  </a:lnTo>
                  <a:close/>
                  <a:moveTo>
                    <a:pt x="318" y="4"/>
                  </a:moveTo>
                  <a:lnTo>
                    <a:pt x="318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1558858" y="3902940"/>
              <a:ext cx="374597" cy="706382"/>
            </a:xfrm>
            <a:custGeom>
              <a:avLst/>
              <a:gdLst>
                <a:gd name="T0" fmla="*/ 296 w 560"/>
                <a:gd name="T1" fmla="*/ 0 h 1056"/>
                <a:gd name="T2" fmla="*/ 232 w 560"/>
                <a:gd name="T3" fmla="*/ 4 h 1056"/>
                <a:gd name="T4" fmla="*/ 198 w 560"/>
                <a:gd name="T5" fmla="*/ 10 h 1056"/>
                <a:gd name="T6" fmla="*/ 114 w 560"/>
                <a:gd name="T7" fmla="*/ 54 h 1056"/>
                <a:gd name="T8" fmla="*/ 56 w 560"/>
                <a:gd name="T9" fmla="*/ 124 h 1056"/>
                <a:gd name="T10" fmla="*/ 18 w 560"/>
                <a:gd name="T11" fmla="*/ 212 h 1056"/>
                <a:gd name="T12" fmla="*/ 2 w 560"/>
                <a:gd name="T13" fmla="*/ 310 h 1056"/>
                <a:gd name="T14" fmla="*/ 2 w 560"/>
                <a:gd name="T15" fmla="*/ 406 h 1056"/>
                <a:gd name="T16" fmla="*/ 10 w 560"/>
                <a:gd name="T17" fmla="*/ 430 h 1056"/>
                <a:gd name="T18" fmla="*/ 32 w 560"/>
                <a:gd name="T19" fmla="*/ 452 h 1056"/>
                <a:gd name="T20" fmla="*/ 64 w 560"/>
                <a:gd name="T21" fmla="*/ 460 h 1056"/>
                <a:gd name="T22" fmla="*/ 92 w 560"/>
                <a:gd name="T23" fmla="*/ 452 h 1056"/>
                <a:gd name="T24" fmla="*/ 112 w 560"/>
                <a:gd name="T25" fmla="*/ 430 h 1056"/>
                <a:gd name="T26" fmla="*/ 114 w 560"/>
                <a:gd name="T27" fmla="*/ 406 h 1056"/>
                <a:gd name="T28" fmla="*/ 112 w 560"/>
                <a:gd name="T29" fmla="*/ 328 h 1056"/>
                <a:gd name="T30" fmla="*/ 124 w 560"/>
                <a:gd name="T31" fmla="*/ 244 h 1056"/>
                <a:gd name="T32" fmla="*/ 142 w 560"/>
                <a:gd name="T33" fmla="*/ 426 h 1056"/>
                <a:gd name="T34" fmla="*/ 142 w 560"/>
                <a:gd name="T35" fmla="*/ 434 h 1056"/>
                <a:gd name="T36" fmla="*/ 142 w 560"/>
                <a:gd name="T37" fmla="*/ 716 h 1056"/>
                <a:gd name="T38" fmla="*/ 134 w 560"/>
                <a:gd name="T39" fmla="*/ 994 h 1056"/>
                <a:gd name="T40" fmla="*/ 144 w 560"/>
                <a:gd name="T41" fmla="*/ 1032 h 1056"/>
                <a:gd name="T42" fmla="*/ 172 w 560"/>
                <a:gd name="T43" fmla="*/ 1052 h 1056"/>
                <a:gd name="T44" fmla="*/ 208 w 560"/>
                <a:gd name="T45" fmla="*/ 1054 h 1056"/>
                <a:gd name="T46" fmla="*/ 240 w 560"/>
                <a:gd name="T47" fmla="*/ 1040 h 1056"/>
                <a:gd name="T48" fmla="*/ 260 w 560"/>
                <a:gd name="T49" fmla="*/ 1008 h 1056"/>
                <a:gd name="T50" fmla="*/ 266 w 560"/>
                <a:gd name="T51" fmla="*/ 884 h 1056"/>
                <a:gd name="T52" fmla="*/ 270 w 560"/>
                <a:gd name="T53" fmla="*/ 558 h 1056"/>
                <a:gd name="T54" fmla="*/ 290 w 560"/>
                <a:gd name="T55" fmla="*/ 776 h 1056"/>
                <a:gd name="T56" fmla="*/ 296 w 560"/>
                <a:gd name="T57" fmla="*/ 994 h 1056"/>
                <a:gd name="T58" fmla="*/ 310 w 560"/>
                <a:gd name="T59" fmla="*/ 1032 h 1056"/>
                <a:gd name="T60" fmla="*/ 338 w 560"/>
                <a:gd name="T61" fmla="*/ 1052 h 1056"/>
                <a:gd name="T62" fmla="*/ 374 w 560"/>
                <a:gd name="T63" fmla="*/ 1054 h 1056"/>
                <a:gd name="T64" fmla="*/ 406 w 560"/>
                <a:gd name="T65" fmla="*/ 1040 h 1056"/>
                <a:gd name="T66" fmla="*/ 422 w 560"/>
                <a:gd name="T67" fmla="*/ 1008 h 1056"/>
                <a:gd name="T68" fmla="*/ 420 w 560"/>
                <a:gd name="T69" fmla="*/ 854 h 1056"/>
                <a:gd name="T70" fmla="*/ 416 w 560"/>
                <a:gd name="T71" fmla="*/ 438 h 1056"/>
                <a:gd name="T72" fmla="*/ 412 w 560"/>
                <a:gd name="T73" fmla="*/ 300 h 1056"/>
                <a:gd name="T74" fmla="*/ 424 w 560"/>
                <a:gd name="T75" fmla="*/ 204 h 1056"/>
                <a:gd name="T76" fmla="*/ 446 w 560"/>
                <a:gd name="T77" fmla="*/ 292 h 1056"/>
                <a:gd name="T78" fmla="*/ 448 w 560"/>
                <a:gd name="T79" fmla="*/ 380 h 1056"/>
                <a:gd name="T80" fmla="*/ 446 w 560"/>
                <a:gd name="T81" fmla="*/ 418 h 1056"/>
                <a:gd name="T82" fmla="*/ 460 w 560"/>
                <a:gd name="T83" fmla="*/ 446 h 1056"/>
                <a:gd name="T84" fmla="*/ 486 w 560"/>
                <a:gd name="T85" fmla="*/ 458 h 1056"/>
                <a:gd name="T86" fmla="*/ 518 w 560"/>
                <a:gd name="T87" fmla="*/ 456 h 1056"/>
                <a:gd name="T88" fmla="*/ 544 w 560"/>
                <a:gd name="T89" fmla="*/ 438 h 1056"/>
                <a:gd name="T90" fmla="*/ 558 w 560"/>
                <a:gd name="T91" fmla="*/ 406 h 1056"/>
                <a:gd name="T92" fmla="*/ 560 w 560"/>
                <a:gd name="T93" fmla="*/ 340 h 1056"/>
                <a:gd name="T94" fmla="*/ 550 w 560"/>
                <a:gd name="T95" fmla="*/ 240 h 1056"/>
                <a:gd name="T96" fmla="*/ 518 w 560"/>
                <a:gd name="T97" fmla="*/ 146 h 1056"/>
                <a:gd name="T98" fmla="*/ 464 w 560"/>
                <a:gd name="T99" fmla="*/ 70 h 1056"/>
                <a:gd name="T100" fmla="*/ 400 w 560"/>
                <a:gd name="T101" fmla="*/ 24 h 1056"/>
                <a:gd name="T102" fmla="*/ 352 w 560"/>
                <a:gd name="T103" fmla="*/ 8 h 1056"/>
                <a:gd name="T104" fmla="*/ 318 w 560"/>
                <a:gd name="T105" fmla="*/ 4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0" h="1056">
                  <a:moveTo>
                    <a:pt x="318" y="4"/>
                  </a:moveTo>
                  <a:lnTo>
                    <a:pt x="318" y="4"/>
                  </a:lnTo>
                  <a:lnTo>
                    <a:pt x="296" y="0"/>
                  </a:lnTo>
                  <a:lnTo>
                    <a:pt x="274" y="0"/>
                  </a:lnTo>
                  <a:lnTo>
                    <a:pt x="252" y="0"/>
                  </a:lnTo>
                  <a:lnTo>
                    <a:pt x="232" y="4"/>
                  </a:lnTo>
                  <a:lnTo>
                    <a:pt x="232" y="4"/>
                  </a:lnTo>
                  <a:lnTo>
                    <a:pt x="214" y="8"/>
                  </a:lnTo>
                  <a:lnTo>
                    <a:pt x="198" y="10"/>
                  </a:lnTo>
                  <a:lnTo>
                    <a:pt x="168" y="22"/>
                  </a:lnTo>
                  <a:lnTo>
                    <a:pt x="140" y="36"/>
                  </a:lnTo>
                  <a:lnTo>
                    <a:pt x="114" y="54"/>
                  </a:lnTo>
                  <a:lnTo>
                    <a:pt x="92" y="74"/>
                  </a:lnTo>
                  <a:lnTo>
                    <a:pt x="72" y="98"/>
                  </a:lnTo>
                  <a:lnTo>
                    <a:pt x="56" y="124"/>
                  </a:lnTo>
                  <a:lnTo>
                    <a:pt x="40" y="152"/>
                  </a:lnTo>
                  <a:lnTo>
                    <a:pt x="28" y="182"/>
                  </a:lnTo>
                  <a:lnTo>
                    <a:pt x="18" y="212"/>
                  </a:lnTo>
                  <a:lnTo>
                    <a:pt x="10" y="244"/>
                  </a:lnTo>
                  <a:lnTo>
                    <a:pt x="4" y="276"/>
                  </a:lnTo>
                  <a:lnTo>
                    <a:pt x="2" y="310"/>
                  </a:lnTo>
                  <a:lnTo>
                    <a:pt x="0" y="342"/>
                  </a:lnTo>
                  <a:lnTo>
                    <a:pt x="0" y="374"/>
                  </a:lnTo>
                  <a:lnTo>
                    <a:pt x="2" y="406"/>
                  </a:lnTo>
                  <a:lnTo>
                    <a:pt x="2" y="406"/>
                  </a:lnTo>
                  <a:lnTo>
                    <a:pt x="4" y="418"/>
                  </a:lnTo>
                  <a:lnTo>
                    <a:pt x="10" y="430"/>
                  </a:lnTo>
                  <a:lnTo>
                    <a:pt x="16" y="438"/>
                  </a:lnTo>
                  <a:lnTo>
                    <a:pt x="24" y="446"/>
                  </a:lnTo>
                  <a:lnTo>
                    <a:pt x="32" y="452"/>
                  </a:lnTo>
                  <a:lnTo>
                    <a:pt x="42" y="456"/>
                  </a:lnTo>
                  <a:lnTo>
                    <a:pt x="54" y="458"/>
                  </a:lnTo>
                  <a:lnTo>
                    <a:pt x="64" y="460"/>
                  </a:lnTo>
                  <a:lnTo>
                    <a:pt x="74" y="458"/>
                  </a:lnTo>
                  <a:lnTo>
                    <a:pt x="84" y="456"/>
                  </a:lnTo>
                  <a:lnTo>
                    <a:pt x="92" y="452"/>
                  </a:lnTo>
                  <a:lnTo>
                    <a:pt x="100" y="446"/>
                  </a:lnTo>
                  <a:lnTo>
                    <a:pt x="108" y="438"/>
                  </a:lnTo>
                  <a:lnTo>
                    <a:pt x="112" y="430"/>
                  </a:lnTo>
                  <a:lnTo>
                    <a:pt x="114" y="418"/>
                  </a:lnTo>
                  <a:lnTo>
                    <a:pt x="114" y="406"/>
                  </a:lnTo>
                  <a:lnTo>
                    <a:pt x="114" y="406"/>
                  </a:lnTo>
                  <a:lnTo>
                    <a:pt x="112" y="382"/>
                  </a:lnTo>
                  <a:lnTo>
                    <a:pt x="112" y="356"/>
                  </a:lnTo>
                  <a:lnTo>
                    <a:pt x="112" y="328"/>
                  </a:lnTo>
                  <a:lnTo>
                    <a:pt x="114" y="300"/>
                  </a:lnTo>
                  <a:lnTo>
                    <a:pt x="118" y="272"/>
                  </a:lnTo>
                  <a:lnTo>
                    <a:pt x="124" y="244"/>
                  </a:lnTo>
                  <a:lnTo>
                    <a:pt x="132" y="216"/>
                  </a:lnTo>
                  <a:lnTo>
                    <a:pt x="142" y="192"/>
                  </a:lnTo>
                  <a:lnTo>
                    <a:pt x="142" y="426"/>
                  </a:lnTo>
                  <a:lnTo>
                    <a:pt x="142" y="426"/>
                  </a:lnTo>
                  <a:lnTo>
                    <a:pt x="142" y="434"/>
                  </a:lnTo>
                  <a:lnTo>
                    <a:pt x="142" y="434"/>
                  </a:lnTo>
                  <a:lnTo>
                    <a:pt x="142" y="438"/>
                  </a:lnTo>
                  <a:lnTo>
                    <a:pt x="142" y="438"/>
                  </a:lnTo>
                  <a:lnTo>
                    <a:pt x="142" y="716"/>
                  </a:lnTo>
                  <a:lnTo>
                    <a:pt x="138" y="854"/>
                  </a:lnTo>
                  <a:lnTo>
                    <a:pt x="134" y="994"/>
                  </a:lnTo>
                  <a:lnTo>
                    <a:pt x="134" y="994"/>
                  </a:lnTo>
                  <a:lnTo>
                    <a:pt x="134" y="1008"/>
                  </a:lnTo>
                  <a:lnTo>
                    <a:pt x="138" y="1020"/>
                  </a:lnTo>
                  <a:lnTo>
                    <a:pt x="144" y="1032"/>
                  </a:lnTo>
                  <a:lnTo>
                    <a:pt x="152" y="1040"/>
                  </a:lnTo>
                  <a:lnTo>
                    <a:pt x="162" y="1046"/>
                  </a:lnTo>
                  <a:lnTo>
                    <a:pt x="172" y="1052"/>
                  </a:lnTo>
                  <a:lnTo>
                    <a:pt x="184" y="1054"/>
                  </a:lnTo>
                  <a:lnTo>
                    <a:pt x="196" y="1056"/>
                  </a:lnTo>
                  <a:lnTo>
                    <a:pt x="208" y="1054"/>
                  </a:lnTo>
                  <a:lnTo>
                    <a:pt x="220" y="1052"/>
                  </a:lnTo>
                  <a:lnTo>
                    <a:pt x="230" y="1046"/>
                  </a:lnTo>
                  <a:lnTo>
                    <a:pt x="240" y="1040"/>
                  </a:lnTo>
                  <a:lnTo>
                    <a:pt x="248" y="1032"/>
                  </a:lnTo>
                  <a:lnTo>
                    <a:pt x="256" y="1020"/>
                  </a:lnTo>
                  <a:lnTo>
                    <a:pt x="260" y="1008"/>
                  </a:lnTo>
                  <a:lnTo>
                    <a:pt x="262" y="994"/>
                  </a:lnTo>
                  <a:lnTo>
                    <a:pt x="262" y="994"/>
                  </a:lnTo>
                  <a:lnTo>
                    <a:pt x="266" y="884"/>
                  </a:lnTo>
                  <a:lnTo>
                    <a:pt x="268" y="776"/>
                  </a:lnTo>
                  <a:lnTo>
                    <a:pt x="270" y="558"/>
                  </a:lnTo>
                  <a:lnTo>
                    <a:pt x="270" y="558"/>
                  </a:lnTo>
                  <a:lnTo>
                    <a:pt x="288" y="558"/>
                  </a:lnTo>
                  <a:lnTo>
                    <a:pt x="288" y="558"/>
                  </a:lnTo>
                  <a:lnTo>
                    <a:pt x="290" y="776"/>
                  </a:lnTo>
                  <a:lnTo>
                    <a:pt x="292" y="884"/>
                  </a:lnTo>
                  <a:lnTo>
                    <a:pt x="296" y="994"/>
                  </a:lnTo>
                  <a:lnTo>
                    <a:pt x="296" y="994"/>
                  </a:lnTo>
                  <a:lnTo>
                    <a:pt x="298" y="1008"/>
                  </a:lnTo>
                  <a:lnTo>
                    <a:pt x="302" y="1020"/>
                  </a:lnTo>
                  <a:lnTo>
                    <a:pt x="310" y="1032"/>
                  </a:lnTo>
                  <a:lnTo>
                    <a:pt x="318" y="1040"/>
                  </a:lnTo>
                  <a:lnTo>
                    <a:pt x="328" y="1046"/>
                  </a:lnTo>
                  <a:lnTo>
                    <a:pt x="338" y="1052"/>
                  </a:lnTo>
                  <a:lnTo>
                    <a:pt x="350" y="1054"/>
                  </a:lnTo>
                  <a:lnTo>
                    <a:pt x="362" y="1056"/>
                  </a:lnTo>
                  <a:lnTo>
                    <a:pt x="374" y="1054"/>
                  </a:lnTo>
                  <a:lnTo>
                    <a:pt x="386" y="1052"/>
                  </a:lnTo>
                  <a:lnTo>
                    <a:pt x="396" y="1046"/>
                  </a:lnTo>
                  <a:lnTo>
                    <a:pt x="406" y="1040"/>
                  </a:lnTo>
                  <a:lnTo>
                    <a:pt x="414" y="1032"/>
                  </a:lnTo>
                  <a:lnTo>
                    <a:pt x="420" y="1020"/>
                  </a:lnTo>
                  <a:lnTo>
                    <a:pt x="422" y="1008"/>
                  </a:lnTo>
                  <a:lnTo>
                    <a:pt x="424" y="994"/>
                  </a:lnTo>
                  <a:lnTo>
                    <a:pt x="424" y="994"/>
                  </a:lnTo>
                  <a:lnTo>
                    <a:pt x="420" y="854"/>
                  </a:lnTo>
                  <a:lnTo>
                    <a:pt x="416" y="716"/>
                  </a:lnTo>
                  <a:lnTo>
                    <a:pt x="416" y="438"/>
                  </a:lnTo>
                  <a:lnTo>
                    <a:pt x="416" y="438"/>
                  </a:lnTo>
                  <a:lnTo>
                    <a:pt x="414" y="422"/>
                  </a:lnTo>
                  <a:lnTo>
                    <a:pt x="414" y="422"/>
                  </a:lnTo>
                  <a:lnTo>
                    <a:pt x="412" y="300"/>
                  </a:lnTo>
                  <a:lnTo>
                    <a:pt x="412" y="180"/>
                  </a:lnTo>
                  <a:lnTo>
                    <a:pt x="412" y="180"/>
                  </a:lnTo>
                  <a:lnTo>
                    <a:pt x="424" y="204"/>
                  </a:lnTo>
                  <a:lnTo>
                    <a:pt x="434" y="232"/>
                  </a:lnTo>
                  <a:lnTo>
                    <a:pt x="442" y="262"/>
                  </a:lnTo>
                  <a:lnTo>
                    <a:pt x="446" y="292"/>
                  </a:lnTo>
                  <a:lnTo>
                    <a:pt x="448" y="324"/>
                  </a:lnTo>
                  <a:lnTo>
                    <a:pt x="450" y="352"/>
                  </a:lnTo>
                  <a:lnTo>
                    <a:pt x="448" y="380"/>
                  </a:lnTo>
                  <a:lnTo>
                    <a:pt x="446" y="406"/>
                  </a:lnTo>
                  <a:lnTo>
                    <a:pt x="446" y="406"/>
                  </a:lnTo>
                  <a:lnTo>
                    <a:pt x="446" y="418"/>
                  </a:lnTo>
                  <a:lnTo>
                    <a:pt x="448" y="430"/>
                  </a:lnTo>
                  <a:lnTo>
                    <a:pt x="454" y="438"/>
                  </a:lnTo>
                  <a:lnTo>
                    <a:pt x="460" y="446"/>
                  </a:lnTo>
                  <a:lnTo>
                    <a:pt x="468" y="452"/>
                  </a:lnTo>
                  <a:lnTo>
                    <a:pt x="476" y="456"/>
                  </a:lnTo>
                  <a:lnTo>
                    <a:pt x="486" y="458"/>
                  </a:lnTo>
                  <a:lnTo>
                    <a:pt x="496" y="460"/>
                  </a:lnTo>
                  <a:lnTo>
                    <a:pt x="508" y="458"/>
                  </a:lnTo>
                  <a:lnTo>
                    <a:pt x="518" y="456"/>
                  </a:lnTo>
                  <a:lnTo>
                    <a:pt x="528" y="452"/>
                  </a:lnTo>
                  <a:lnTo>
                    <a:pt x="536" y="446"/>
                  </a:lnTo>
                  <a:lnTo>
                    <a:pt x="544" y="438"/>
                  </a:lnTo>
                  <a:lnTo>
                    <a:pt x="552" y="430"/>
                  </a:lnTo>
                  <a:lnTo>
                    <a:pt x="556" y="418"/>
                  </a:lnTo>
                  <a:lnTo>
                    <a:pt x="558" y="406"/>
                  </a:lnTo>
                  <a:lnTo>
                    <a:pt x="558" y="406"/>
                  </a:lnTo>
                  <a:lnTo>
                    <a:pt x="560" y="374"/>
                  </a:lnTo>
                  <a:lnTo>
                    <a:pt x="560" y="340"/>
                  </a:lnTo>
                  <a:lnTo>
                    <a:pt x="560" y="308"/>
                  </a:lnTo>
                  <a:lnTo>
                    <a:pt x="556" y="274"/>
                  </a:lnTo>
                  <a:lnTo>
                    <a:pt x="550" y="240"/>
                  </a:lnTo>
                  <a:lnTo>
                    <a:pt x="542" y="208"/>
                  </a:lnTo>
                  <a:lnTo>
                    <a:pt x="530" y="176"/>
                  </a:lnTo>
                  <a:lnTo>
                    <a:pt x="518" y="146"/>
                  </a:lnTo>
                  <a:lnTo>
                    <a:pt x="502" y="118"/>
                  </a:lnTo>
                  <a:lnTo>
                    <a:pt x="484" y="92"/>
                  </a:lnTo>
                  <a:lnTo>
                    <a:pt x="464" y="70"/>
                  </a:lnTo>
                  <a:lnTo>
                    <a:pt x="440" y="48"/>
                  </a:lnTo>
                  <a:lnTo>
                    <a:pt x="414" y="32"/>
                  </a:lnTo>
                  <a:lnTo>
                    <a:pt x="400" y="24"/>
                  </a:lnTo>
                  <a:lnTo>
                    <a:pt x="384" y="18"/>
                  </a:lnTo>
                  <a:lnTo>
                    <a:pt x="368" y="12"/>
                  </a:lnTo>
                  <a:lnTo>
                    <a:pt x="352" y="8"/>
                  </a:lnTo>
                  <a:lnTo>
                    <a:pt x="334" y="6"/>
                  </a:lnTo>
                  <a:lnTo>
                    <a:pt x="318" y="4"/>
                  </a:lnTo>
                  <a:lnTo>
                    <a:pt x="318" y="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1771575" y="3905616"/>
              <a:ext cx="0" cy="0"/>
            </a:xfrm>
            <a:prstGeom prst="lin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</p:grpSp>
      <p:grpSp>
        <p:nvGrpSpPr>
          <p:cNvPr id="27" name="קבוצה 26"/>
          <p:cNvGrpSpPr/>
          <p:nvPr/>
        </p:nvGrpSpPr>
        <p:grpSpPr>
          <a:xfrm>
            <a:off x="4021128" y="4340049"/>
            <a:ext cx="478949" cy="885654"/>
            <a:chOff x="2562242" y="3726344"/>
            <a:chExt cx="478949" cy="885654"/>
          </a:xfrm>
          <a:solidFill>
            <a:srgbClr val="FC9102"/>
          </a:solidFill>
        </p:grpSpPr>
        <p:sp>
          <p:nvSpPr>
            <p:cNvPr id="28" name="Freeform 25"/>
            <p:cNvSpPr>
              <a:spLocks noEditPoints="1"/>
            </p:cNvSpPr>
            <p:nvPr/>
          </p:nvSpPr>
          <p:spPr bwMode="auto">
            <a:xfrm>
              <a:off x="2570269" y="4344429"/>
              <a:ext cx="184623" cy="228772"/>
            </a:xfrm>
            <a:custGeom>
              <a:avLst/>
              <a:gdLst>
                <a:gd name="T0" fmla="*/ 14 w 276"/>
                <a:gd name="T1" fmla="*/ 222 h 342"/>
                <a:gd name="T2" fmla="*/ 14 w 276"/>
                <a:gd name="T3" fmla="*/ 222 h 342"/>
                <a:gd name="T4" fmla="*/ 8 w 276"/>
                <a:gd name="T5" fmla="*/ 236 h 342"/>
                <a:gd name="T6" fmla="*/ 2 w 276"/>
                <a:gd name="T7" fmla="*/ 250 h 342"/>
                <a:gd name="T8" fmla="*/ 0 w 276"/>
                <a:gd name="T9" fmla="*/ 264 h 342"/>
                <a:gd name="T10" fmla="*/ 0 w 276"/>
                <a:gd name="T11" fmla="*/ 278 h 342"/>
                <a:gd name="T12" fmla="*/ 4 w 276"/>
                <a:gd name="T13" fmla="*/ 292 h 342"/>
                <a:gd name="T14" fmla="*/ 10 w 276"/>
                <a:gd name="T15" fmla="*/ 304 h 342"/>
                <a:gd name="T16" fmla="*/ 20 w 276"/>
                <a:gd name="T17" fmla="*/ 316 h 342"/>
                <a:gd name="T18" fmla="*/ 32 w 276"/>
                <a:gd name="T19" fmla="*/ 328 h 342"/>
                <a:gd name="T20" fmla="*/ 32 w 276"/>
                <a:gd name="T21" fmla="*/ 328 h 342"/>
                <a:gd name="T22" fmla="*/ 46 w 276"/>
                <a:gd name="T23" fmla="*/ 334 h 342"/>
                <a:gd name="T24" fmla="*/ 60 w 276"/>
                <a:gd name="T25" fmla="*/ 340 h 342"/>
                <a:gd name="T26" fmla="*/ 76 w 276"/>
                <a:gd name="T27" fmla="*/ 342 h 342"/>
                <a:gd name="T28" fmla="*/ 92 w 276"/>
                <a:gd name="T29" fmla="*/ 342 h 342"/>
                <a:gd name="T30" fmla="*/ 108 w 276"/>
                <a:gd name="T31" fmla="*/ 338 h 342"/>
                <a:gd name="T32" fmla="*/ 124 w 276"/>
                <a:gd name="T33" fmla="*/ 332 h 342"/>
                <a:gd name="T34" fmla="*/ 136 w 276"/>
                <a:gd name="T35" fmla="*/ 324 h 342"/>
                <a:gd name="T36" fmla="*/ 146 w 276"/>
                <a:gd name="T37" fmla="*/ 312 h 342"/>
                <a:gd name="T38" fmla="*/ 146 w 276"/>
                <a:gd name="T39" fmla="*/ 312 h 342"/>
                <a:gd name="T40" fmla="*/ 164 w 276"/>
                <a:gd name="T41" fmla="*/ 284 h 342"/>
                <a:gd name="T42" fmla="*/ 186 w 276"/>
                <a:gd name="T43" fmla="*/ 260 h 342"/>
                <a:gd name="T44" fmla="*/ 208 w 276"/>
                <a:gd name="T45" fmla="*/ 238 h 342"/>
                <a:gd name="T46" fmla="*/ 228 w 276"/>
                <a:gd name="T47" fmla="*/ 220 h 342"/>
                <a:gd name="T48" fmla="*/ 262 w 276"/>
                <a:gd name="T49" fmla="*/ 192 h 342"/>
                <a:gd name="T50" fmla="*/ 276 w 276"/>
                <a:gd name="T51" fmla="*/ 182 h 342"/>
                <a:gd name="T52" fmla="*/ 276 w 276"/>
                <a:gd name="T53" fmla="*/ 182 h 342"/>
                <a:gd name="T54" fmla="*/ 272 w 276"/>
                <a:gd name="T55" fmla="*/ 170 h 342"/>
                <a:gd name="T56" fmla="*/ 260 w 276"/>
                <a:gd name="T57" fmla="*/ 136 h 342"/>
                <a:gd name="T58" fmla="*/ 252 w 276"/>
                <a:gd name="T59" fmla="*/ 110 h 342"/>
                <a:gd name="T60" fmla="*/ 244 w 276"/>
                <a:gd name="T61" fmla="*/ 78 h 342"/>
                <a:gd name="T62" fmla="*/ 238 w 276"/>
                <a:gd name="T63" fmla="*/ 42 h 342"/>
                <a:gd name="T64" fmla="*/ 230 w 276"/>
                <a:gd name="T65" fmla="*/ 0 h 342"/>
                <a:gd name="T66" fmla="*/ 230 w 276"/>
                <a:gd name="T67" fmla="*/ 0 h 342"/>
                <a:gd name="T68" fmla="*/ 204 w 276"/>
                <a:gd name="T69" fmla="*/ 24 h 342"/>
                <a:gd name="T70" fmla="*/ 142 w 276"/>
                <a:gd name="T71" fmla="*/ 80 h 342"/>
                <a:gd name="T72" fmla="*/ 106 w 276"/>
                <a:gd name="T73" fmla="*/ 114 h 342"/>
                <a:gd name="T74" fmla="*/ 70 w 276"/>
                <a:gd name="T75" fmla="*/ 152 h 342"/>
                <a:gd name="T76" fmla="*/ 38 w 276"/>
                <a:gd name="T77" fmla="*/ 188 h 342"/>
                <a:gd name="T78" fmla="*/ 26 w 276"/>
                <a:gd name="T79" fmla="*/ 206 h 342"/>
                <a:gd name="T80" fmla="*/ 14 w 276"/>
                <a:gd name="T81" fmla="*/ 222 h 342"/>
                <a:gd name="T82" fmla="*/ 14 w 276"/>
                <a:gd name="T83" fmla="*/ 222 h 342"/>
                <a:gd name="T84" fmla="*/ 14 w 276"/>
                <a:gd name="T85" fmla="*/ 222 h 342"/>
                <a:gd name="T86" fmla="*/ 14 w 276"/>
                <a:gd name="T87" fmla="*/ 222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76" h="342">
                  <a:moveTo>
                    <a:pt x="14" y="222"/>
                  </a:moveTo>
                  <a:lnTo>
                    <a:pt x="14" y="222"/>
                  </a:lnTo>
                  <a:lnTo>
                    <a:pt x="8" y="236"/>
                  </a:lnTo>
                  <a:lnTo>
                    <a:pt x="2" y="250"/>
                  </a:lnTo>
                  <a:lnTo>
                    <a:pt x="0" y="264"/>
                  </a:lnTo>
                  <a:lnTo>
                    <a:pt x="0" y="278"/>
                  </a:lnTo>
                  <a:lnTo>
                    <a:pt x="4" y="292"/>
                  </a:lnTo>
                  <a:lnTo>
                    <a:pt x="10" y="304"/>
                  </a:lnTo>
                  <a:lnTo>
                    <a:pt x="20" y="316"/>
                  </a:lnTo>
                  <a:lnTo>
                    <a:pt x="32" y="328"/>
                  </a:lnTo>
                  <a:lnTo>
                    <a:pt x="32" y="328"/>
                  </a:lnTo>
                  <a:lnTo>
                    <a:pt x="46" y="334"/>
                  </a:lnTo>
                  <a:lnTo>
                    <a:pt x="60" y="340"/>
                  </a:lnTo>
                  <a:lnTo>
                    <a:pt x="76" y="342"/>
                  </a:lnTo>
                  <a:lnTo>
                    <a:pt x="92" y="342"/>
                  </a:lnTo>
                  <a:lnTo>
                    <a:pt x="108" y="338"/>
                  </a:lnTo>
                  <a:lnTo>
                    <a:pt x="124" y="332"/>
                  </a:lnTo>
                  <a:lnTo>
                    <a:pt x="136" y="324"/>
                  </a:lnTo>
                  <a:lnTo>
                    <a:pt x="146" y="312"/>
                  </a:lnTo>
                  <a:lnTo>
                    <a:pt x="146" y="312"/>
                  </a:lnTo>
                  <a:lnTo>
                    <a:pt x="164" y="284"/>
                  </a:lnTo>
                  <a:lnTo>
                    <a:pt x="186" y="260"/>
                  </a:lnTo>
                  <a:lnTo>
                    <a:pt x="208" y="238"/>
                  </a:lnTo>
                  <a:lnTo>
                    <a:pt x="228" y="220"/>
                  </a:lnTo>
                  <a:lnTo>
                    <a:pt x="262" y="192"/>
                  </a:lnTo>
                  <a:lnTo>
                    <a:pt x="276" y="182"/>
                  </a:lnTo>
                  <a:lnTo>
                    <a:pt x="276" y="182"/>
                  </a:lnTo>
                  <a:lnTo>
                    <a:pt x="272" y="170"/>
                  </a:lnTo>
                  <a:lnTo>
                    <a:pt x="260" y="136"/>
                  </a:lnTo>
                  <a:lnTo>
                    <a:pt x="252" y="110"/>
                  </a:lnTo>
                  <a:lnTo>
                    <a:pt x="244" y="78"/>
                  </a:lnTo>
                  <a:lnTo>
                    <a:pt x="238" y="42"/>
                  </a:lnTo>
                  <a:lnTo>
                    <a:pt x="230" y="0"/>
                  </a:lnTo>
                  <a:lnTo>
                    <a:pt x="230" y="0"/>
                  </a:lnTo>
                  <a:lnTo>
                    <a:pt x="204" y="24"/>
                  </a:lnTo>
                  <a:lnTo>
                    <a:pt x="142" y="80"/>
                  </a:lnTo>
                  <a:lnTo>
                    <a:pt x="106" y="114"/>
                  </a:lnTo>
                  <a:lnTo>
                    <a:pt x="70" y="152"/>
                  </a:lnTo>
                  <a:lnTo>
                    <a:pt x="38" y="188"/>
                  </a:lnTo>
                  <a:lnTo>
                    <a:pt x="26" y="206"/>
                  </a:lnTo>
                  <a:lnTo>
                    <a:pt x="14" y="222"/>
                  </a:lnTo>
                  <a:lnTo>
                    <a:pt x="14" y="222"/>
                  </a:lnTo>
                  <a:close/>
                  <a:moveTo>
                    <a:pt x="14" y="222"/>
                  </a:moveTo>
                  <a:lnTo>
                    <a:pt x="14" y="2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29" name="Freeform 28"/>
            <p:cNvSpPr>
              <a:spLocks noEditPoints="1"/>
            </p:cNvSpPr>
            <p:nvPr/>
          </p:nvSpPr>
          <p:spPr bwMode="auto">
            <a:xfrm>
              <a:off x="2562242" y="3909629"/>
              <a:ext cx="478949" cy="702369"/>
            </a:xfrm>
            <a:custGeom>
              <a:avLst/>
              <a:gdLst>
                <a:gd name="T0" fmla="*/ 690 w 716"/>
                <a:gd name="T1" fmla="*/ 232 h 1050"/>
                <a:gd name="T2" fmla="*/ 580 w 716"/>
                <a:gd name="T3" fmla="*/ 148 h 1050"/>
                <a:gd name="T4" fmla="*/ 502 w 716"/>
                <a:gd name="T5" fmla="*/ 96 h 1050"/>
                <a:gd name="T6" fmla="*/ 422 w 716"/>
                <a:gd name="T7" fmla="*/ 48 h 1050"/>
                <a:gd name="T8" fmla="*/ 380 w 716"/>
                <a:gd name="T9" fmla="*/ 26 h 1050"/>
                <a:gd name="T10" fmla="*/ 340 w 716"/>
                <a:gd name="T11" fmla="*/ 6 h 1050"/>
                <a:gd name="T12" fmla="*/ 326 w 716"/>
                <a:gd name="T13" fmla="*/ 2 h 1050"/>
                <a:gd name="T14" fmla="*/ 312 w 716"/>
                <a:gd name="T15" fmla="*/ 0 h 1050"/>
                <a:gd name="T16" fmla="*/ 266 w 716"/>
                <a:gd name="T17" fmla="*/ 4 h 1050"/>
                <a:gd name="T18" fmla="*/ 252 w 716"/>
                <a:gd name="T19" fmla="*/ 8 h 1050"/>
                <a:gd name="T20" fmla="*/ 230 w 716"/>
                <a:gd name="T21" fmla="*/ 18 h 1050"/>
                <a:gd name="T22" fmla="*/ 210 w 716"/>
                <a:gd name="T23" fmla="*/ 34 h 1050"/>
                <a:gd name="T24" fmla="*/ 196 w 716"/>
                <a:gd name="T25" fmla="*/ 50 h 1050"/>
                <a:gd name="T26" fmla="*/ 190 w 716"/>
                <a:gd name="T27" fmla="*/ 60 h 1050"/>
                <a:gd name="T28" fmla="*/ 94 w 716"/>
                <a:gd name="T29" fmla="*/ 178 h 1050"/>
                <a:gd name="T30" fmla="*/ 12 w 716"/>
                <a:gd name="T31" fmla="*/ 302 h 1050"/>
                <a:gd name="T32" fmla="*/ 4 w 716"/>
                <a:gd name="T33" fmla="*/ 318 h 1050"/>
                <a:gd name="T34" fmla="*/ 0 w 716"/>
                <a:gd name="T35" fmla="*/ 348 h 1050"/>
                <a:gd name="T36" fmla="*/ 10 w 716"/>
                <a:gd name="T37" fmla="*/ 374 h 1050"/>
                <a:gd name="T38" fmla="*/ 30 w 716"/>
                <a:gd name="T39" fmla="*/ 396 h 1050"/>
                <a:gd name="T40" fmla="*/ 56 w 716"/>
                <a:gd name="T41" fmla="*/ 410 h 1050"/>
                <a:gd name="T42" fmla="*/ 86 w 716"/>
                <a:gd name="T43" fmla="*/ 416 h 1050"/>
                <a:gd name="T44" fmla="*/ 116 w 716"/>
                <a:gd name="T45" fmla="*/ 410 h 1050"/>
                <a:gd name="T46" fmla="*/ 142 w 716"/>
                <a:gd name="T47" fmla="*/ 392 h 1050"/>
                <a:gd name="T48" fmla="*/ 152 w 716"/>
                <a:gd name="T49" fmla="*/ 378 h 1050"/>
                <a:gd name="T50" fmla="*/ 202 w 716"/>
                <a:gd name="T51" fmla="*/ 300 h 1050"/>
                <a:gd name="T52" fmla="*/ 246 w 716"/>
                <a:gd name="T53" fmla="*/ 580 h 1050"/>
                <a:gd name="T54" fmla="*/ 256 w 716"/>
                <a:gd name="T55" fmla="*/ 606 h 1050"/>
                <a:gd name="T56" fmla="*/ 272 w 716"/>
                <a:gd name="T57" fmla="*/ 628 h 1050"/>
                <a:gd name="T58" fmla="*/ 282 w 716"/>
                <a:gd name="T59" fmla="*/ 676 h 1050"/>
                <a:gd name="T60" fmla="*/ 304 w 716"/>
                <a:gd name="T61" fmla="*/ 776 h 1050"/>
                <a:gd name="T62" fmla="*/ 336 w 716"/>
                <a:gd name="T63" fmla="*/ 872 h 1050"/>
                <a:gd name="T64" fmla="*/ 374 w 716"/>
                <a:gd name="T65" fmla="*/ 964 h 1050"/>
                <a:gd name="T66" fmla="*/ 396 w 716"/>
                <a:gd name="T67" fmla="*/ 1010 h 1050"/>
                <a:gd name="T68" fmla="*/ 418 w 716"/>
                <a:gd name="T69" fmla="*/ 1036 h 1050"/>
                <a:gd name="T70" fmla="*/ 444 w 716"/>
                <a:gd name="T71" fmla="*/ 1048 h 1050"/>
                <a:gd name="T72" fmla="*/ 474 w 716"/>
                <a:gd name="T73" fmla="*/ 1048 h 1050"/>
                <a:gd name="T74" fmla="*/ 502 w 716"/>
                <a:gd name="T75" fmla="*/ 1038 h 1050"/>
                <a:gd name="T76" fmla="*/ 524 w 716"/>
                <a:gd name="T77" fmla="*/ 1020 h 1050"/>
                <a:gd name="T78" fmla="*/ 542 w 716"/>
                <a:gd name="T79" fmla="*/ 996 h 1050"/>
                <a:gd name="T80" fmla="*/ 546 w 716"/>
                <a:gd name="T81" fmla="*/ 966 h 1050"/>
                <a:gd name="T82" fmla="*/ 538 w 716"/>
                <a:gd name="T83" fmla="*/ 934 h 1050"/>
                <a:gd name="T84" fmla="*/ 520 w 716"/>
                <a:gd name="T85" fmla="*/ 900 h 1050"/>
                <a:gd name="T86" fmla="*/ 492 w 716"/>
                <a:gd name="T87" fmla="*/ 830 h 1050"/>
                <a:gd name="T88" fmla="*/ 468 w 716"/>
                <a:gd name="T89" fmla="*/ 756 h 1050"/>
                <a:gd name="T90" fmla="*/ 448 w 716"/>
                <a:gd name="T91" fmla="*/ 682 h 1050"/>
                <a:gd name="T92" fmla="*/ 440 w 716"/>
                <a:gd name="T93" fmla="*/ 644 h 1050"/>
                <a:gd name="T94" fmla="*/ 466 w 716"/>
                <a:gd name="T95" fmla="*/ 620 h 1050"/>
                <a:gd name="T96" fmla="*/ 484 w 716"/>
                <a:gd name="T97" fmla="*/ 590 h 1050"/>
                <a:gd name="T98" fmla="*/ 492 w 716"/>
                <a:gd name="T99" fmla="*/ 556 h 1050"/>
                <a:gd name="T100" fmla="*/ 490 w 716"/>
                <a:gd name="T101" fmla="*/ 518 h 1050"/>
                <a:gd name="T102" fmla="*/ 446 w 716"/>
                <a:gd name="T103" fmla="*/ 242 h 1050"/>
                <a:gd name="T104" fmla="*/ 512 w 716"/>
                <a:gd name="T105" fmla="*/ 290 h 1050"/>
                <a:gd name="T106" fmla="*/ 574 w 716"/>
                <a:gd name="T107" fmla="*/ 338 h 1050"/>
                <a:gd name="T108" fmla="*/ 606 w 716"/>
                <a:gd name="T109" fmla="*/ 356 h 1050"/>
                <a:gd name="T110" fmla="*/ 638 w 716"/>
                <a:gd name="T111" fmla="*/ 358 h 1050"/>
                <a:gd name="T112" fmla="*/ 666 w 716"/>
                <a:gd name="T113" fmla="*/ 350 h 1050"/>
                <a:gd name="T114" fmla="*/ 692 w 716"/>
                <a:gd name="T115" fmla="*/ 334 h 1050"/>
                <a:gd name="T116" fmla="*/ 710 w 716"/>
                <a:gd name="T117" fmla="*/ 312 h 1050"/>
                <a:gd name="T118" fmla="*/ 716 w 716"/>
                <a:gd name="T119" fmla="*/ 286 h 1050"/>
                <a:gd name="T120" fmla="*/ 712 w 716"/>
                <a:gd name="T121" fmla="*/ 258 h 1050"/>
                <a:gd name="T122" fmla="*/ 690 w 716"/>
                <a:gd name="T123" fmla="*/ 232 h 1050"/>
                <a:gd name="T124" fmla="*/ 690 w 716"/>
                <a:gd name="T125" fmla="*/ 232 h 10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16" h="1050">
                  <a:moveTo>
                    <a:pt x="690" y="232"/>
                  </a:moveTo>
                  <a:lnTo>
                    <a:pt x="690" y="232"/>
                  </a:lnTo>
                  <a:lnTo>
                    <a:pt x="618" y="174"/>
                  </a:lnTo>
                  <a:lnTo>
                    <a:pt x="580" y="148"/>
                  </a:lnTo>
                  <a:lnTo>
                    <a:pt x="542" y="120"/>
                  </a:lnTo>
                  <a:lnTo>
                    <a:pt x="502" y="96"/>
                  </a:lnTo>
                  <a:lnTo>
                    <a:pt x="462" y="70"/>
                  </a:lnTo>
                  <a:lnTo>
                    <a:pt x="422" y="48"/>
                  </a:lnTo>
                  <a:lnTo>
                    <a:pt x="380" y="26"/>
                  </a:lnTo>
                  <a:lnTo>
                    <a:pt x="380" y="26"/>
                  </a:lnTo>
                  <a:lnTo>
                    <a:pt x="360" y="14"/>
                  </a:lnTo>
                  <a:lnTo>
                    <a:pt x="340" y="6"/>
                  </a:lnTo>
                  <a:lnTo>
                    <a:pt x="340" y="6"/>
                  </a:lnTo>
                  <a:lnTo>
                    <a:pt x="326" y="2"/>
                  </a:lnTo>
                  <a:lnTo>
                    <a:pt x="312" y="0"/>
                  </a:lnTo>
                  <a:lnTo>
                    <a:pt x="312" y="0"/>
                  </a:lnTo>
                  <a:lnTo>
                    <a:pt x="288" y="0"/>
                  </a:lnTo>
                  <a:lnTo>
                    <a:pt x="266" y="4"/>
                  </a:lnTo>
                  <a:lnTo>
                    <a:pt x="266" y="4"/>
                  </a:lnTo>
                  <a:lnTo>
                    <a:pt x="252" y="8"/>
                  </a:lnTo>
                  <a:lnTo>
                    <a:pt x="240" y="12"/>
                  </a:lnTo>
                  <a:lnTo>
                    <a:pt x="230" y="18"/>
                  </a:lnTo>
                  <a:lnTo>
                    <a:pt x="220" y="26"/>
                  </a:lnTo>
                  <a:lnTo>
                    <a:pt x="210" y="34"/>
                  </a:lnTo>
                  <a:lnTo>
                    <a:pt x="202" y="42"/>
                  </a:lnTo>
                  <a:lnTo>
                    <a:pt x="196" y="50"/>
                  </a:lnTo>
                  <a:lnTo>
                    <a:pt x="190" y="60"/>
                  </a:lnTo>
                  <a:lnTo>
                    <a:pt x="190" y="60"/>
                  </a:lnTo>
                  <a:lnTo>
                    <a:pt x="140" y="118"/>
                  </a:lnTo>
                  <a:lnTo>
                    <a:pt x="94" y="178"/>
                  </a:lnTo>
                  <a:lnTo>
                    <a:pt x="52" y="238"/>
                  </a:lnTo>
                  <a:lnTo>
                    <a:pt x="12" y="302"/>
                  </a:lnTo>
                  <a:lnTo>
                    <a:pt x="12" y="302"/>
                  </a:lnTo>
                  <a:lnTo>
                    <a:pt x="4" y="318"/>
                  </a:lnTo>
                  <a:lnTo>
                    <a:pt x="0" y="334"/>
                  </a:lnTo>
                  <a:lnTo>
                    <a:pt x="0" y="348"/>
                  </a:lnTo>
                  <a:lnTo>
                    <a:pt x="4" y="362"/>
                  </a:lnTo>
                  <a:lnTo>
                    <a:pt x="10" y="374"/>
                  </a:lnTo>
                  <a:lnTo>
                    <a:pt x="20" y="386"/>
                  </a:lnTo>
                  <a:lnTo>
                    <a:pt x="30" y="396"/>
                  </a:lnTo>
                  <a:lnTo>
                    <a:pt x="44" y="404"/>
                  </a:lnTo>
                  <a:lnTo>
                    <a:pt x="56" y="410"/>
                  </a:lnTo>
                  <a:lnTo>
                    <a:pt x="72" y="414"/>
                  </a:lnTo>
                  <a:lnTo>
                    <a:pt x="86" y="416"/>
                  </a:lnTo>
                  <a:lnTo>
                    <a:pt x="102" y="414"/>
                  </a:lnTo>
                  <a:lnTo>
                    <a:pt x="116" y="410"/>
                  </a:lnTo>
                  <a:lnTo>
                    <a:pt x="130" y="404"/>
                  </a:lnTo>
                  <a:lnTo>
                    <a:pt x="142" y="392"/>
                  </a:lnTo>
                  <a:lnTo>
                    <a:pt x="152" y="378"/>
                  </a:lnTo>
                  <a:lnTo>
                    <a:pt x="152" y="378"/>
                  </a:lnTo>
                  <a:lnTo>
                    <a:pt x="202" y="300"/>
                  </a:lnTo>
                  <a:lnTo>
                    <a:pt x="202" y="300"/>
                  </a:lnTo>
                  <a:lnTo>
                    <a:pt x="246" y="580"/>
                  </a:lnTo>
                  <a:lnTo>
                    <a:pt x="246" y="580"/>
                  </a:lnTo>
                  <a:lnTo>
                    <a:pt x="250" y="592"/>
                  </a:lnTo>
                  <a:lnTo>
                    <a:pt x="256" y="606"/>
                  </a:lnTo>
                  <a:lnTo>
                    <a:pt x="264" y="616"/>
                  </a:lnTo>
                  <a:lnTo>
                    <a:pt x="272" y="628"/>
                  </a:lnTo>
                  <a:lnTo>
                    <a:pt x="272" y="628"/>
                  </a:lnTo>
                  <a:lnTo>
                    <a:pt x="282" y="676"/>
                  </a:lnTo>
                  <a:lnTo>
                    <a:pt x="292" y="726"/>
                  </a:lnTo>
                  <a:lnTo>
                    <a:pt x="304" y="776"/>
                  </a:lnTo>
                  <a:lnTo>
                    <a:pt x="320" y="824"/>
                  </a:lnTo>
                  <a:lnTo>
                    <a:pt x="336" y="872"/>
                  </a:lnTo>
                  <a:lnTo>
                    <a:pt x="354" y="918"/>
                  </a:lnTo>
                  <a:lnTo>
                    <a:pt x="374" y="964"/>
                  </a:lnTo>
                  <a:lnTo>
                    <a:pt x="396" y="1010"/>
                  </a:lnTo>
                  <a:lnTo>
                    <a:pt x="396" y="1010"/>
                  </a:lnTo>
                  <a:lnTo>
                    <a:pt x="406" y="1026"/>
                  </a:lnTo>
                  <a:lnTo>
                    <a:pt x="418" y="1036"/>
                  </a:lnTo>
                  <a:lnTo>
                    <a:pt x="430" y="1044"/>
                  </a:lnTo>
                  <a:lnTo>
                    <a:pt x="444" y="1048"/>
                  </a:lnTo>
                  <a:lnTo>
                    <a:pt x="458" y="1050"/>
                  </a:lnTo>
                  <a:lnTo>
                    <a:pt x="474" y="1048"/>
                  </a:lnTo>
                  <a:lnTo>
                    <a:pt x="488" y="1044"/>
                  </a:lnTo>
                  <a:lnTo>
                    <a:pt x="502" y="1038"/>
                  </a:lnTo>
                  <a:lnTo>
                    <a:pt x="514" y="1030"/>
                  </a:lnTo>
                  <a:lnTo>
                    <a:pt x="524" y="1020"/>
                  </a:lnTo>
                  <a:lnTo>
                    <a:pt x="534" y="1008"/>
                  </a:lnTo>
                  <a:lnTo>
                    <a:pt x="542" y="996"/>
                  </a:lnTo>
                  <a:lnTo>
                    <a:pt x="546" y="982"/>
                  </a:lnTo>
                  <a:lnTo>
                    <a:pt x="546" y="966"/>
                  </a:lnTo>
                  <a:lnTo>
                    <a:pt x="544" y="950"/>
                  </a:lnTo>
                  <a:lnTo>
                    <a:pt x="538" y="934"/>
                  </a:lnTo>
                  <a:lnTo>
                    <a:pt x="538" y="934"/>
                  </a:lnTo>
                  <a:lnTo>
                    <a:pt x="520" y="900"/>
                  </a:lnTo>
                  <a:lnTo>
                    <a:pt x="506" y="866"/>
                  </a:lnTo>
                  <a:lnTo>
                    <a:pt x="492" y="830"/>
                  </a:lnTo>
                  <a:lnTo>
                    <a:pt x="478" y="794"/>
                  </a:lnTo>
                  <a:lnTo>
                    <a:pt x="468" y="756"/>
                  </a:lnTo>
                  <a:lnTo>
                    <a:pt x="456" y="720"/>
                  </a:lnTo>
                  <a:lnTo>
                    <a:pt x="448" y="682"/>
                  </a:lnTo>
                  <a:lnTo>
                    <a:pt x="440" y="644"/>
                  </a:lnTo>
                  <a:lnTo>
                    <a:pt x="440" y="644"/>
                  </a:lnTo>
                  <a:lnTo>
                    <a:pt x="454" y="634"/>
                  </a:lnTo>
                  <a:lnTo>
                    <a:pt x="466" y="620"/>
                  </a:lnTo>
                  <a:lnTo>
                    <a:pt x="476" y="606"/>
                  </a:lnTo>
                  <a:lnTo>
                    <a:pt x="484" y="590"/>
                  </a:lnTo>
                  <a:lnTo>
                    <a:pt x="488" y="574"/>
                  </a:lnTo>
                  <a:lnTo>
                    <a:pt x="492" y="556"/>
                  </a:lnTo>
                  <a:lnTo>
                    <a:pt x="492" y="538"/>
                  </a:lnTo>
                  <a:lnTo>
                    <a:pt x="490" y="518"/>
                  </a:lnTo>
                  <a:lnTo>
                    <a:pt x="490" y="518"/>
                  </a:lnTo>
                  <a:lnTo>
                    <a:pt x="446" y="242"/>
                  </a:lnTo>
                  <a:lnTo>
                    <a:pt x="446" y="242"/>
                  </a:lnTo>
                  <a:lnTo>
                    <a:pt x="512" y="290"/>
                  </a:lnTo>
                  <a:lnTo>
                    <a:pt x="574" y="338"/>
                  </a:lnTo>
                  <a:lnTo>
                    <a:pt x="574" y="338"/>
                  </a:lnTo>
                  <a:lnTo>
                    <a:pt x="590" y="350"/>
                  </a:lnTo>
                  <a:lnTo>
                    <a:pt x="606" y="356"/>
                  </a:lnTo>
                  <a:lnTo>
                    <a:pt x="622" y="358"/>
                  </a:lnTo>
                  <a:lnTo>
                    <a:pt x="638" y="358"/>
                  </a:lnTo>
                  <a:lnTo>
                    <a:pt x="652" y="356"/>
                  </a:lnTo>
                  <a:lnTo>
                    <a:pt x="666" y="350"/>
                  </a:lnTo>
                  <a:lnTo>
                    <a:pt x="680" y="344"/>
                  </a:lnTo>
                  <a:lnTo>
                    <a:pt x="692" y="334"/>
                  </a:lnTo>
                  <a:lnTo>
                    <a:pt x="702" y="324"/>
                  </a:lnTo>
                  <a:lnTo>
                    <a:pt x="710" y="312"/>
                  </a:lnTo>
                  <a:lnTo>
                    <a:pt x="714" y="298"/>
                  </a:lnTo>
                  <a:lnTo>
                    <a:pt x="716" y="286"/>
                  </a:lnTo>
                  <a:lnTo>
                    <a:pt x="716" y="272"/>
                  </a:lnTo>
                  <a:lnTo>
                    <a:pt x="712" y="258"/>
                  </a:lnTo>
                  <a:lnTo>
                    <a:pt x="702" y="244"/>
                  </a:lnTo>
                  <a:lnTo>
                    <a:pt x="690" y="232"/>
                  </a:lnTo>
                  <a:lnTo>
                    <a:pt x="690" y="232"/>
                  </a:lnTo>
                  <a:close/>
                  <a:moveTo>
                    <a:pt x="690" y="232"/>
                  </a:moveTo>
                  <a:lnTo>
                    <a:pt x="690" y="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30" name="Freeform 31"/>
            <p:cNvSpPr>
              <a:spLocks noEditPoints="1"/>
            </p:cNvSpPr>
            <p:nvPr/>
          </p:nvSpPr>
          <p:spPr bwMode="auto">
            <a:xfrm>
              <a:off x="2642513" y="3726344"/>
              <a:ext cx="156528" cy="152514"/>
            </a:xfrm>
            <a:custGeom>
              <a:avLst/>
              <a:gdLst>
                <a:gd name="T0" fmla="*/ 232 w 234"/>
                <a:gd name="T1" fmla="*/ 92 h 228"/>
                <a:gd name="T2" fmla="*/ 232 w 234"/>
                <a:gd name="T3" fmla="*/ 92 h 228"/>
                <a:gd name="T4" fmla="*/ 234 w 234"/>
                <a:gd name="T5" fmla="*/ 104 h 228"/>
                <a:gd name="T6" fmla="*/ 234 w 234"/>
                <a:gd name="T7" fmla="*/ 116 h 228"/>
                <a:gd name="T8" fmla="*/ 232 w 234"/>
                <a:gd name="T9" fmla="*/ 138 h 228"/>
                <a:gd name="T10" fmla="*/ 224 w 234"/>
                <a:gd name="T11" fmla="*/ 158 h 228"/>
                <a:gd name="T12" fmla="*/ 214 w 234"/>
                <a:gd name="T13" fmla="*/ 178 h 228"/>
                <a:gd name="T14" fmla="*/ 198 w 234"/>
                <a:gd name="T15" fmla="*/ 194 h 228"/>
                <a:gd name="T16" fmla="*/ 180 w 234"/>
                <a:gd name="T17" fmla="*/ 208 h 228"/>
                <a:gd name="T18" fmla="*/ 160 w 234"/>
                <a:gd name="T19" fmla="*/ 218 h 228"/>
                <a:gd name="T20" fmla="*/ 138 w 234"/>
                <a:gd name="T21" fmla="*/ 226 h 228"/>
                <a:gd name="T22" fmla="*/ 138 w 234"/>
                <a:gd name="T23" fmla="*/ 226 h 228"/>
                <a:gd name="T24" fmla="*/ 114 w 234"/>
                <a:gd name="T25" fmla="*/ 228 h 228"/>
                <a:gd name="T26" fmla="*/ 92 w 234"/>
                <a:gd name="T27" fmla="*/ 226 h 228"/>
                <a:gd name="T28" fmla="*/ 70 w 234"/>
                <a:gd name="T29" fmla="*/ 218 h 228"/>
                <a:gd name="T30" fmla="*/ 50 w 234"/>
                <a:gd name="T31" fmla="*/ 208 h 228"/>
                <a:gd name="T32" fmla="*/ 34 w 234"/>
                <a:gd name="T33" fmla="*/ 194 h 228"/>
                <a:gd name="T34" fmla="*/ 20 w 234"/>
                <a:gd name="T35" fmla="*/ 178 h 228"/>
                <a:gd name="T36" fmla="*/ 8 w 234"/>
                <a:gd name="T37" fmla="*/ 158 h 228"/>
                <a:gd name="T38" fmla="*/ 4 w 234"/>
                <a:gd name="T39" fmla="*/ 146 h 228"/>
                <a:gd name="T40" fmla="*/ 2 w 234"/>
                <a:gd name="T41" fmla="*/ 136 h 228"/>
                <a:gd name="T42" fmla="*/ 2 w 234"/>
                <a:gd name="T43" fmla="*/ 136 h 228"/>
                <a:gd name="T44" fmla="*/ 0 w 234"/>
                <a:gd name="T45" fmla="*/ 124 h 228"/>
                <a:gd name="T46" fmla="*/ 0 w 234"/>
                <a:gd name="T47" fmla="*/ 112 h 228"/>
                <a:gd name="T48" fmla="*/ 4 w 234"/>
                <a:gd name="T49" fmla="*/ 90 h 228"/>
                <a:gd name="T50" fmla="*/ 10 w 234"/>
                <a:gd name="T51" fmla="*/ 70 h 228"/>
                <a:gd name="T52" fmla="*/ 22 w 234"/>
                <a:gd name="T53" fmla="*/ 50 h 228"/>
                <a:gd name="T54" fmla="*/ 36 w 234"/>
                <a:gd name="T55" fmla="*/ 34 h 228"/>
                <a:gd name="T56" fmla="*/ 54 w 234"/>
                <a:gd name="T57" fmla="*/ 20 h 228"/>
                <a:gd name="T58" fmla="*/ 74 w 234"/>
                <a:gd name="T59" fmla="*/ 10 h 228"/>
                <a:gd name="T60" fmla="*/ 96 w 234"/>
                <a:gd name="T61" fmla="*/ 2 h 228"/>
                <a:gd name="T62" fmla="*/ 96 w 234"/>
                <a:gd name="T63" fmla="*/ 2 h 228"/>
                <a:gd name="T64" fmla="*/ 120 w 234"/>
                <a:gd name="T65" fmla="*/ 0 h 228"/>
                <a:gd name="T66" fmla="*/ 144 w 234"/>
                <a:gd name="T67" fmla="*/ 4 h 228"/>
                <a:gd name="T68" fmla="*/ 164 w 234"/>
                <a:gd name="T69" fmla="*/ 10 h 228"/>
                <a:gd name="T70" fmla="*/ 184 w 234"/>
                <a:gd name="T71" fmla="*/ 20 h 228"/>
                <a:gd name="T72" fmla="*/ 202 w 234"/>
                <a:gd name="T73" fmla="*/ 34 h 228"/>
                <a:gd name="T74" fmla="*/ 216 w 234"/>
                <a:gd name="T75" fmla="*/ 50 h 228"/>
                <a:gd name="T76" fmla="*/ 226 w 234"/>
                <a:gd name="T77" fmla="*/ 70 h 228"/>
                <a:gd name="T78" fmla="*/ 230 w 234"/>
                <a:gd name="T79" fmla="*/ 82 h 228"/>
                <a:gd name="T80" fmla="*/ 232 w 234"/>
                <a:gd name="T81" fmla="*/ 92 h 228"/>
                <a:gd name="T82" fmla="*/ 232 w 234"/>
                <a:gd name="T83" fmla="*/ 92 h 228"/>
                <a:gd name="T84" fmla="*/ 232 w 234"/>
                <a:gd name="T85" fmla="*/ 92 h 228"/>
                <a:gd name="T86" fmla="*/ 232 w 234"/>
                <a:gd name="T87" fmla="*/ 9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34" h="228">
                  <a:moveTo>
                    <a:pt x="232" y="92"/>
                  </a:moveTo>
                  <a:lnTo>
                    <a:pt x="232" y="92"/>
                  </a:lnTo>
                  <a:lnTo>
                    <a:pt x="234" y="104"/>
                  </a:lnTo>
                  <a:lnTo>
                    <a:pt x="234" y="116"/>
                  </a:lnTo>
                  <a:lnTo>
                    <a:pt x="232" y="138"/>
                  </a:lnTo>
                  <a:lnTo>
                    <a:pt x="224" y="158"/>
                  </a:lnTo>
                  <a:lnTo>
                    <a:pt x="214" y="178"/>
                  </a:lnTo>
                  <a:lnTo>
                    <a:pt x="198" y="194"/>
                  </a:lnTo>
                  <a:lnTo>
                    <a:pt x="180" y="208"/>
                  </a:lnTo>
                  <a:lnTo>
                    <a:pt x="160" y="218"/>
                  </a:lnTo>
                  <a:lnTo>
                    <a:pt x="138" y="226"/>
                  </a:lnTo>
                  <a:lnTo>
                    <a:pt x="138" y="226"/>
                  </a:lnTo>
                  <a:lnTo>
                    <a:pt x="114" y="228"/>
                  </a:lnTo>
                  <a:lnTo>
                    <a:pt x="92" y="226"/>
                  </a:lnTo>
                  <a:lnTo>
                    <a:pt x="70" y="218"/>
                  </a:lnTo>
                  <a:lnTo>
                    <a:pt x="50" y="208"/>
                  </a:lnTo>
                  <a:lnTo>
                    <a:pt x="34" y="194"/>
                  </a:lnTo>
                  <a:lnTo>
                    <a:pt x="20" y="178"/>
                  </a:lnTo>
                  <a:lnTo>
                    <a:pt x="8" y="158"/>
                  </a:lnTo>
                  <a:lnTo>
                    <a:pt x="4" y="146"/>
                  </a:lnTo>
                  <a:lnTo>
                    <a:pt x="2" y="136"/>
                  </a:lnTo>
                  <a:lnTo>
                    <a:pt x="2" y="136"/>
                  </a:lnTo>
                  <a:lnTo>
                    <a:pt x="0" y="124"/>
                  </a:lnTo>
                  <a:lnTo>
                    <a:pt x="0" y="112"/>
                  </a:lnTo>
                  <a:lnTo>
                    <a:pt x="4" y="90"/>
                  </a:lnTo>
                  <a:lnTo>
                    <a:pt x="10" y="70"/>
                  </a:lnTo>
                  <a:lnTo>
                    <a:pt x="22" y="50"/>
                  </a:lnTo>
                  <a:lnTo>
                    <a:pt x="36" y="34"/>
                  </a:lnTo>
                  <a:lnTo>
                    <a:pt x="54" y="20"/>
                  </a:lnTo>
                  <a:lnTo>
                    <a:pt x="74" y="10"/>
                  </a:lnTo>
                  <a:lnTo>
                    <a:pt x="96" y="2"/>
                  </a:lnTo>
                  <a:lnTo>
                    <a:pt x="96" y="2"/>
                  </a:lnTo>
                  <a:lnTo>
                    <a:pt x="120" y="0"/>
                  </a:lnTo>
                  <a:lnTo>
                    <a:pt x="144" y="4"/>
                  </a:lnTo>
                  <a:lnTo>
                    <a:pt x="164" y="10"/>
                  </a:lnTo>
                  <a:lnTo>
                    <a:pt x="184" y="20"/>
                  </a:lnTo>
                  <a:lnTo>
                    <a:pt x="202" y="34"/>
                  </a:lnTo>
                  <a:lnTo>
                    <a:pt x="216" y="50"/>
                  </a:lnTo>
                  <a:lnTo>
                    <a:pt x="226" y="70"/>
                  </a:lnTo>
                  <a:lnTo>
                    <a:pt x="230" y="82"/>
                  </a:lnTo>
                  <a:lnTo>
                    <a:pt x="232" y="92"/>
                  </a:lnTo>
                  <a:lnTo>
                    <a:pt x="232" y="92"/>
                  </a:lnTo>
                  <a:close/>
                  <a:moveTo>
                    <a:pt x="232" y="92"/>
                  </a:moveTo>
                  <a:lnTo>
                    <a:pt x="232" y="9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</p:grpSp>
      <p:grpSp>
        <p:nvGrpSpPr>
          <p:cNvPr id="31" name="קבוצה 30"/>
          <p:cNvGrpSpPr/>
          <p:nvPr/>
        </p:nvGrpSpPr>
        <p:grpSpPr>
          <a:xfrm>
            <a:off x="5076457" y="4369124"/>
            <a:ext cx="826789" cy="828126"/>
            <a:chOff x="6808423" y="3751485"/>
            <a:chExt cx="826789" cy="828126"/>
          </a:xfrm>
        </p:grpSpPr>
        <p:sp>
          <p:nvSpPr>
            <p:cNvPr id="32" name="Freeform 34"/>
            <p:cNvSpPr>
              <a:spLocks noEditPoints="1"/>
            </p:cNvSpPr>
            <p:nvPr/>
          </p:nvSpPr>
          <p:spPr bwMode="auto">
            <a:xfrm>
              <a:off x="6808423" y="3885269"/>
              <a:ext cx="826789" cy="694342"/>
            </a:xfrm>
            <a:custGeom>
              <a:avLst/>
              <a:gdLst>
                <a:gd name="T0" fmla="*/ 4 w 1236"/>
                <a:gd name="T1" fmla="*/ 166 h 1038"/>
                <a:gd name="T2" fmla="*/ 46 w 1236"/>
                <a:gd name="T3" fmla="*/ 220 h 1038"/>
                <a:gd name="T4" fmla="*/ 164 w 1236"/>
                <a:gd name="T5" fmla="*/ 308 h 1038"/>
                <a:gd name="T6" fmla="*/ 216 w 1236"/>
                <a:gd name="T7" fmla="*/ 328 h 1038"/>
                <a:gd name="T8" fmla="*/ 308 w 1236"/>
                <a:gd name="T9" fmla="*/ 320 h 1038"/>
                <a:gd name="T10" fmla="*/ 420 w 1236"/>
                <a:gd name="T11" fmla="*/ 266 h 1038"/>
                <a:gd name="T12" fmla="*/ 532 w 1236"/>
                <a:gd name="T13" fmla="*/ 492 h 1038"/>
                <a:gd name="T14" fmla="*/ 410 w 1236"/>
                <a:gd name="T15" fmla="*/ 626 h 1038"/>
                <a:gd name="T16" fmla="*/ 360 w 1236"/>
                <a:gd name="T17" fmla="*/ 706 h 1038"/>
                <a:gd name="T18" fmla="*/ 364 w 1236"/>
                <a:gd name="T19" fmla="*/ 740 h 1038"/>
                <a:gd name="T20" fmla="*/ 454 w 1236"/>
                <a:gd name="T21" fmla="*/ 864 h 1038"/>
                <a:gd name="T22" fmla="*/ 586 w 1236"/>
                <a:gd name="T23" fmla="*/ 998 h 1038"/>
                <a:gd name="T24" fmla="*/ 626 w 1236"/>
                <a:gd name="T25" fmla="*/ 1008 h 1038"/>
                <a:gd name="T26" fmla="*/ 678 w 1236"/>
                <a:gd name="T27" fmla="*/ 986 h 1038"/>
                <a:gd name="T28" fmla="*/ 696 w 1236"/>
                <a:gd name="T29" fmla="*/ 948 h 1038"/>
                <a:gd name="T30" fmla="*/ 684 w 1236"/>
                <a:gd name="T31" fmla="*/ 896 h 1038"/>
                <a:gd name="T32" fmla="*/ 622 w 1236"/>
                <a:gd name="T33" fmla="*/ 826 h 1038"/>
                <a:gd name="T34" fmla="*/ 522 w 1236"/>
                <a:gd name="T35" fmla="*/ 700 h 1038"/>
                <a:gd name="T36" fmla="*/ 674 w 1236"/>
                <a:gd name="T37" fmla="*/ 552 h 1038"/>
                <a:gd name="T38" fmla="*/ 690 w 1236"/>
                <a:gd name="T39" fmla="*/ 548 h 1038"/>
                <a:gd name="T40" fmla="*/ 1074 w 1236"/>
                <a:gd name="T41" fmla="*/ 978 h 1038"/>
                <a:gd name="T42" fmla="*/ 1128 w 1236"/>
                <a:gd name="T43" fmla="*/ 1030 h 1038"/>
                <a:gd name="T44" fmla="*/ 1174 w 1236"/>
                <a:gd name="T45" fmla="*/ 1038 h 1038"/>
                <a:gd name="T46" fmla="*/ 1216 w 1236"/>
                <a:gd name="T47" fmla="*/ 1016 h 1038"/>
                <a:gd name="T48" fmla="*/ 1234 w 1236"/>
                <a:gd name="T49" fmla="*/ 978 h 1038"/>
                <a:gd name="T50" fmla="*/ 1222 w 1236"/>
                <a:gd name="T51" fmla="*/ 924 h 1038"/>
                <a:gd name="T52" fmla="*/ 1170 w 1236"/>
                <a:gd name="T53" fmla="*/ 870 h 1038"/>
                <a:gd name="T54" fmla="*/ 652 w 1236"/>
                <a:gd name="T55" fmla="*/ 114 h 1038"/>
                <a:gd name="T56" fmla="*/ 726 w 1236"/>
                <a:gd name="T57" fmla="*/ 104 h 1038"/>
                <a:gd name="T58" fmla="*/ 822 w 1236"/>
                <a:gd name="T59" fmla="*/ 150 h 1038"/>
                <a:gd name="T60" fmla="*/ 864 w 1236"/>
                <a:gd name="T61" fmla="*/ 180 h 1038"/>
                <a:gd name="T62" fmla="*/ 900 w 1236"/>
                <a:gd name="T63" fmla="*/ 180 h 1038"/>
                <a:gd name="T64" fmla="*/ 928 w 1236"/>
                <a:gd name="T65" fmla="*/ 162 h 1038"/>
                <a:gd name="T66" fmla="*/ 938 w 1236"/>
                <a:gd name="T67" fmla="*/ 132 h 1038"/>
                <a:gd name="T68" fmla="*/ 926 w 1236"/>
                <a:gd name="T69" fmla="*/ 90 h 1038"/>
                <a:gd name="T70" fmla="*/ 872 w 1236"/>
                <a:gd name="T71" fmla="*/ 50 h 1038"/>
                <a:gd name="T72" fmla="*/ 784 w 1236"/>
                <a:gd name="T73" fmla="*/ 10 h 1038"/>
                <a:gd name="T74" fmla="*/ 700 w 1236"/>
                <a:gd name="T75" fmla="*/ 0 h 1038"/>
                <a:gd name="T76" fmla="*/ 590 w 1236"/>
                <a:gd name="T77" fmla="*/ 22 h 1038"/>
                <a:gd name="T78" fmla="*/ 482 w 1236"/>
                <a:gd name="T79" fmla="*/ 80 h 1038"/>
                <a:gd name="T80" fmla="*/ 408 w 1236"/>
                <a:gd name="T81" fmla="*/ 140 h 1038"/>
                <a:gd name="T82" fmla="*/ 290 w 1236"/>
                <a:gd name="T83" fmla="*/ 208 h 1038"/>
                <a:gd name="T84" fmla="*/ 244 w 1236"/>
                <a:gd name="T85" fmla="*/ 220 h 1038"/>
                <a:gd name="T86" fmla="*/ 170 w 1236"/>
                <a:gd name="T87" fmla="*/ 180 h 1038"/>
                <a:gd name="T88" fmla="*/ 100 w 1236"/>
                <a:gd name="T89" fmla="*/ 110 h 1038"/>
                <a:gd name="T90" fmla="*/ 62 w 1236"/>
                <a:gd name="T91" fmla="*/ 90 h 1038"/>
                <a:gd name="T92" fmla="*/ 20 w 1236"/>
                <a:gd name="T93" fmla="*/ 104 h 1038"/>
                <a:gd name="T94" fmla="*/ 8 w 1236"/>
                <a:gd name="T95" fmla="*/ 120 h 1038"/>
                <a:gd name="T96" fmla="*/ 0 w 1236"/>
                <a:gd name="T97" fmla="*/ 148 h 10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236" h="1038">
                  <a:moveTo>
                    <a:pt x="0" y="148"/>
                  </a:moveTo>
                  <a:lnTo>
                    <a:pt x="0" y="148"/>
                  </a:lnTo>
                  <a:lnTo>
                    <a:pt x="2" y="158"/>
                  </a:lnTo>
                  <a:lnTo>
                    <a:pt x="4" y="166"/>
                  </a:lnTo>
                  <a:lnTo>
                    <a:pt x="8" y="174"/>
                  </a:lnTo>
                  <a:lnTo>
                    <a:pt x="14" y="182"/>
                  </a:lnTo>
                  <a:lnTo>
                    <a:pt x="14" y="182"/>
                  </a:lnTo>
                  <a:lnTo>
                    <a:pt x="46" y="220"/>
                  </a:lnTo>
                  <a:lnTo>
                    <a:pt x="80" y="250"/>
                  </a:lnTo>
                  <a:lnTo>
                    <a:pt x="110" y="274"/>
                  </a:lnTo>
                  <a:lnTo>
                    <a:pt x="138" y="292"/>
                  </a:lnTo>
                  <a:lnTo>
                    <a:pt x="164" y="308"/>
                  </a:lnTo>
                  <a:lnTo>
                    <a:pt x="186" y="318"/>
                  </a:lnTo>
                  <a:lnTo>
                    <a:pt x="204" y="324"/>
                  </a:lnTo>
                  <a:lnTo>
                    <a:pt x="216" y="328"/>
                  </a:lnTo>
                  <a:lnTo>
                    <a:pt x="216" y="328"/>
                  </a:lnTo>
                  <a:lnTo>
                    <a:pt x="236" y="332"/>
                  </a:lnTo>
                  <a:lnTo>
                    <a:pt x="258" y="332"/>
                  </a:lnTo>
                  <a:lnTo>
                    <a:pt x="282" y="328"/>
                  </a:lnTo>
                  <a:lnTo>
                    <a:pt x="308" y="320"/>
                  </a:lnTo>
                  <a:lnTo>
                    <a:pt x="336" y="310"/>
                  </a:lnTo>
                  <a:lnTo>
                    <a:pt x="364" y="298"/>
                  </a:lnTo>
                  <a:lnTo>
                    <a:pt x="392" y="282"/>
                  </a:lnTo>
                  <a:lnTo>
                    <a:pt x="420" y="266"/>
                  </a:lnTo>
                  <a:lnTo>
                    <a:pt x="420" y="266"/>
                  </a:lnTo>
                  <a:lnTo>
                    <a:pt x="422" y="268"/>
                  </a:lnTo>
                  <a:lnTo>
                    <a:pt x="532" y="492"/>
                  </a:lnTo>
                  <a:lnTo>
                    <a:pt x="532" y="492"/>
                  </a:lnTo>
                  <a:lnTo>
                    <a:pt x="504" y="520"/>
                  </a:lnTo>
                  <a:lnTo>
                    <a:pt x="476" y="550"/>
                  </a:lnTo>
                  <a:lnTo>
                    <a:pt x="444" y="586"/>
                  </a:lnTo>
                  <a:lnTo>
                    <a:pt x="410" y="626"/>
                  </a:lnTo>
                  <a:lnTo>
                    <a:pt x="384" y="662"/>
                  </a:lnTo>
                  <a:lnTo>
                    <a:pt x="372" y="678"/>
                  </a:lnTo>
                  <a:lnTo>
                    <a:pt x="364" y="694"/>
                  </a:lnTo>
                  <a:lnTo>
                    <a:pt x="360" y="706"/>
                  </a:lnTo>
                  <a:lnTo>
                    <a:pt x="360" y="718"/>
                  </a:lnTo>
                  <a:lnTo>
                    <a:pt x="360" y="718"/>
                  </a:lnTo>
                  <a:lnTo>
                    <a:pt x="360" y="726"/>
                  </a:lnTo>
                  <a:lnTo>
                    <a:pt x="364" y="740"/>
                  </a:lnTo>
                  <a:lnTo>
                    <a:pt x="374" y="760"/>
                  </a:lnTo>
                  <a:lnTo>
                    <a:pt x="390" y="786"/>
                  </a:lnTo>
                  <a:lnTo>
                    <a:pt x="416" y="820"/>
                  </a:lnTo>
                  <a:lnTo>
                    <a:pt x="454" y="864"/>
                  </a:lnTo>
                  <a:lnTo>
                    <a:pt x="506" y="920"/>
                  </a:lnTo>
                  <a:lnTo>
                    <a:pt x="574" y="988"/>
                  </a:lnTo>
                  <a:lnTo>
                    <a:pt x="574" y="988"/>
                  </a:lnTo>
                  <a:lnTo>
                    <a:pt x="586" y="998"/>
                  </a:lnTo>
                  <a:lnTo>
                    <a:pt x="598" y="1004"/>
                  </a:lnTo>
                  <a:lnTo>
                    <a:pt x="612" y="1008"/>
                  </a:lnTo>
                  <a:lnTo>
                    <a:pt x="626" y="1008"/>
                  </a:lnTo>
                  <a:lnTo>
                    <a:pt x="626" y="1008"/>
                  </a:lnTo>
                  <a:lnTo>
                    <a:pt x="640" y="1008"/>
                  </a:lnTo>
                  <a:lnTo>
                    <a:pt x="652" y="1004"/>
                  </a:lnTo>
                  <a:lnTo>
                    <a:pt x="666" y="996"/>
                  </a:lnTo>
                  <a:lnTo>
                    <a:pt x="678" y="986"/>
                  </a:lnTo>
                  <a:lnTo>
                    <a:pt x="678" y="986"/>
                  </a:lnTo>
                  <a:lnTo>
                    <a:pt x="686" y="976"/>
                  </a:lnTo>
                  <a:lnTo>
                    <a:pt x="692" y="962"/>
                  </a:lnTo>
                  <a:lnTo>
                    <a:pt x="696" y="948"/>
                  </a:lnTo>
                  <a:lnTo>
                    <a:pt x="698" y="934"/>
                  </a:lnTo>
                  <a:lnTo>
                    <a:pt x="696" y="922"/>
                  </a:lnTo>
                  <a:lnTo>
                    <a:pt x="692" y="908"/>
                  </a:lnTo>
                  <a:lnTo>
                    <a:pt x="684" y="896"/>
                  </a:lnTo>
                  <a:lnTo>
                    <a:pt x="676" y="884"/>
                  </a:lnTo>
                  <a:lnTo>
                    <a:pt x="676" y="884"/>
                  </a:lnTo>
                  <a:lnTo>
                    <a:pt x="648" y="856"/>
                  </a:lnTo>
                  <a:lnTo>
                    <a:pt x="622" y="826"/>
                  </a:lnTo>
                  <a:lnTo>
                    <a:pt x="572" y="766"/>
                  </a:lnTo>
                  <a:lnTo>
                    <a:pt x="536" y="720"/>
                  </a:lnTo>
                  <a:lnTo>
                    <a:pt x="522" y="700"/>
                  </a:lnTo>
                  <a:lnTo>
                    <a:pt x="522" y="700"/>
                  </a:lnTo>
                  <a:lnTo>
                    <a:pt x="578" y="648"/>
                  </a:lnTo>
                  <a:lnTo>
                    <a:pt x="628" y="600"/>
                  </a:lnTo>
                  <a:lnTo>
                    <a:pt x="674" y="552"/>
                  </a:lnTo>
                  <a:lnTo>
                    <a:pt x="674" y="552"/>
                  </a:lnTo>
                  <a:lnTo>
                    <a:pt x="682" y="546"/>
                  </a:lnTo>
                  <a:lnTo>
                    <a:pt x="686" y="546"/>
                  </a:lnTo>
                  <a:lnTo>
                    <a:pt x="690" y="548"/>
                  </a:lnTo>
                  <a:lnTo>
                    <a:pt x="690" y="548"/>
                  </a:lnTo>
                  <a:lnTo>
                    <a:pt x="750" y="618"/>
                  </a:lnTo>
                  <a:lnTo>
                    <a:pt x="878" y="762"/>
                  </a:lnTo>
                  <a:lnTo>
                    <a:pt x="1016" y="918"/>
                  </a:lnTo>
                  <a:lnTo>
                    <a:pt x="1074" y="978"/>
                  </a:lnTo>
                  <a:lnTo>
                    <a:pt x="1112" y="1018"/>
                  </a:lnTo>
                  <a:lnTo>
                    <a:pt x="1112" y="1018"/>
                  </a:lnTo>
                  <a:lnTo>
                    <a:pt x="1128" y="1030"/>
                  </a:lnTo>
                  <a:lnTo>
                    <a:pt x="1128" y="1030"/>
                  </a:lnTo>
                  <a:lnTo>
                    <a:pt x="1138" y="1034"/>
                  </a:lnTo>
                  <a:lnTo>
                    <a:pt x="1150" y="1038"/>
                  </a:lnTo>
                  <a:lnTo>
                    <a:pt x="1162" y="1038"/>
                  </a:lnTo>
                  <a:lnTo>
                    <a:pt x="1174" y="1038"/>
                  </a:lnTo>
                  <a:lnTo>
                    <a:pt x="1184" y="1036"/>
                  </a:lnTo>
                  <a:lnTo>
                    <a:pt x="1196" y="1030"/>
                  </a:lnTo>
                  <a:lnTo>
                    <a:pt x="1206" y="1024"/>
                  </a:lnTo>
                  <a:lnTo>
                    <a:pt x="1216" y="1016"/>
                  </a:lnTo>
                  <a:lnTo>
                    <a:pt x="1216" y="1016"/>
                  </a:lnTo>
                  <a:lnTo>
                    <a:pt x="1224" y="1004"/>
                  </a:lnTo>
                  <a:lnTo>
                    <a:pt x="1230" y="992"/>
                  </a:lnTo>
                  <a:lnTo>
                    <a:pt x="1234" y="978"/>
                  </a:lnTo>
                  <a:lnTo>
                    <a:pt x="1236" y="964"/>
                  </a:lnTo>
                  <a:lnTo>
                    <a:pt x="1234" y="950"/>
                  </a:lnTo>
                  <a:lnTo>
                    <a:pt x="1230" y="936"/>
                  </a:lnTo>
                  <a:lnTo>
                    <a:pt x="1222" y="924"/>
                  </a:lnTo>
                  <a:lnTo>
                    <a:pt x="1212" y="914"/>
                  </a:lnTo>
                  <a:lnTo>
                    <a:pt x="1212" y="914"/>
                  </a:lnTo>
                  <a:lnTo>
                    <a:pt x="1212" y="914"/>
                  </a:lnTo>
                  <a:lnTo>
                    <a:pt x="1170" y="870"/>
                  </a:lnTo>
                  <a:lnTo>
                    <a:pt x="1110" y="806"/>
                  </a:lnTo>
                  <a:lnTo>
                    <a:pt x="966" y="646"/>
                  </a:lnTo>
                  <a:lnTo>
                    <a:pt x="784" y="440"/>
                  </a:lnTo>
                  <a:lnTo>
                    <a:pt x="652" y="114"/>
                  </a:lnTo>
                  <a:lnTo>
                    <a:pt x="652" y="114"/>
                  </a:lnTo>
                  <a:lnTo>
                    <a:pt x="678" y="106"/>
                  </a:lnTo>
                  <a:lnTo>
                    <a:pt x="704" y="102"/>
                  </a:lnTo>
                  <a:lnTo>
                    <a:pt x="726" y="104"/>
                  </a:lnTo>
                  <a:lnTo>
                    <a:pt x="750" y="110"/>
                  </a:lnTo>
                  <a:lnTo>
                    <a:pt x="772" y="120"/>
                  </a:lnTo>
                  <a:lnTo>
                    <a:pt x="796" y="134"/>
                  </a:lnTo>
                  <a:lnTo>
                    <a:pt x="822" y="150"/>
                  </a:lnTo>
                  <a:lnTo>
                    <a:pt x="848" y="172"/>
                  </a:lnTo>
                  <a:lnTo>
                    <a:pt x="848" y="172"/>
                  </a:lnTo>
                  <a:lnTo>
                    <a:pt x="856" y="176"/>
                  </a:lnTo>
                  <a:lnTo>
                    <a:pt x="864" y="180"/>
                  </a:lnTo>
                  <a:lnTo>
                    <a:pt x="874" y="182"/>
                  </a:lnTo>
                  <a:lnTo>
                    <a:pt x="882" y="184"/>
                  </a:lnTo>
                  <a:lnTo>
                    <a:pt x="892" y="182"/>
                  </a:lnTo>
                  <a:lnTo>
                    <a:pt x="900" y="180"/>
                  </a:lnTo>
                  <a:lnTo>
                    <a:pt x="908" y="176"/>
                  </a:lnTo>
                  <a:lnTo>
                    <a:pt x="916" y="172"/>
                  </a:lnTo>
                  <a:lnTo>
                    <a:pt x="916" y="172"/>
                  </a:lnTo>
                  <a:lnTo>
                    <a:pt x="928" y="162"/>
                  </a:lnTo>
                  <a:lnTo>
                    <a:pt x="928" y="162"/>
                  </a:lnTo>
                  <a:lnTo>
                    <a:pt x="934" y="152"/>
                  </a:lnTo>
                  <a:lnTo>
                    <a:pt x="938" y="142"/>
                  </a:lnTo>
                  <a:lnTo>
                    <a:pt x="938" y="132"/>
                  </a:lnTo>
                  <a:lnTo>
                    <a:pt x="938" y="120"/>
                  </a:lnTo>
                  <a:lnTo>
                    <a:pt x="936" y="110"/>
                  </a:lnTo>
                  <a:lnTo>
                    <a:pt x="932" y="100"/>
                  </a:lnTo>
                  <a:lnTo>
                    <a:pt x="926" y="90"/>
                  </a:lnTo>
                  <a:lnTo>
                    <a:pt x="918" y="82"/>
                  </a:lnTo>
                  <a:lnTo>
                    <a:pt x="918" y="82"/>
                  </a:lnTo>
                  <a:lnTo>
                    <a:pt x="894" y="66"/>
                  </a:lnTo>
                  <a:lnTo>
                    <a:pt x="872" y="50"/>
                  </a:lnTo>
                  <a:lnTo>
                    <a:pt x="850" y="36"/>
                  </a:lnTo>
                  <a:lnTo>
                    <a:pt x="828" y="26"/>
                  </a:lnTo>
                  <a:lnTo>
                    <a:pt x="806" y="16"/>
                  </a:lnTo>
                  <a:lnTo>
                    <a:pt x="784" y="10"/>
                  </a:lnTo>
                  <a:lnTo>
                    <a:pt x="762" y="4"/>
                  </a:lnTo>
                  <a:lnTo>
                    <a:pt x="742" y="2"/>
                  </a:lnTo>
                  <a:lnTo>
                    <a:pt x="720" y="0"/>
                  </a:lnTo>
                  <a:lnTo>
                    <a:pt x="700" y="0"/>
                  </a:lnTo>
                  <a:lnTo>
                    <a:pt x="680" y="0"/>
                  </a:lnTo>
                  <a:lnTo>
                    <a:pt x="660" y="2"/>
                  </a:lnTo>
                  <a:lnTo>
                    <a:pt x="624" y="10"/>
                  </a:lnTo>
                  <a:lnTo>
                    <a:pt x="590" y="22"/>
                  </a:lnTo>
                  <a:lnTo>
                    <a:pt x="558" y="34"/>
                  </a:lnTo>
                  <a:lnTo>
                    <a:pt x="528" y="50"/>
                  </a:lnTo>
                  <a:lnTo>
                    <a:pt x="504" y="64"/>
                  </a:lnTo>
                  <a:lnTo>
                    <a:pt x="482" y="80"/>
                  </a:lnTo>
                  <a:lnTo>
                    <a:pt x="452" y="104"/>
                  </a:lnTo>
                  <a:lnTo>
                    <a:pt x="442" y="112"/>
                  </a:lnTo>
                  <a:lnTo>
                    <a:pt x="442" y="112"/>
                  </a:lnTo>
                  <a:lnTo>
                    <a:pt x="408" y="140"/>
                  </a:lnTo>
                  <a:lnTo>
                    <a:pt x="376" y="162"/>
                  </a:lnTo>
                  <a:lnTo>
                    <a:pt x="344" y="182"/>
                  </a:lnTo>
                  <a:lnTo>
                    <a:pt x="316" y="196"/>
                  </a:lnTo>
                  <a:lnTo>
                    <a:pt x="290" y="208"/>
                  </a:lnTo>
                  <a:lnTo>
                    <a:pt x="268" y="216"/>
                  </a:lnTo>
                  <a:lnTo>
                    <a:pt x="254" y="220"/>
                  </a:lnTo>
                  <a:lnTo>
                    <a:pt x="244" y="220"/>
                  </a:lnTo>
                  <a:lnTo>
                    <a:pt x="244" y="220"/>
                  </a:lnTo>
                  <a:lnTo>
                    <a:pt x="226" y="212"/>
                  </a:lnTo>
                  <a:lnTo>
                    <a:pt x="210" y="204"/>
                  </a:lnTo>
                  <a:lnTo>
                    <a:pt x="192" y="194"/>
                  </a:lnTo>
                  <a:lnTo>
                    <a:pt x="170" y="180"/>
                  </a:lnTo>
                  <a:lnTo>
                    <a:pt x="148" y="160"/>
                  </a:lnTo>
                  <a:lnTo>
                    <a:pt x="124" y="138"/>
                  </a:lnTo>
                  <a:lnTo>
                    <a:pt x="100" y="110"/>
                  </a:lnTo>
                  <a:lnTo>
                    <a:pt x="100" y="110"/>
                  </a:lnTo>
                  <a:lnTo>
                    <a:pt x="92" y="102"/>
                  </a:lnTo>
                  <a:lnTo>
                    <a:pt x="82" y="96"/>
                  </a:lnTo>
                  <a:lnTo>
                    <a:pt x="72" y="92"/>
                  </a:lnTo>
                  <a:lnTo>
                    <a:pt x="62" y="90"/>
                  </a:lnTo>
                  <a:lnTo>
                    <a:pt x="50" y="90"/>
                  </a:lnTo>
                  <a:lnTo>
                    <a:pt x="40" y="92"/>
                  </a:lnTo>
                  <a:lnTo>
                    <a:pt x="30" y="98"/>
                  </a:lnTo>
                  <a:lnTo>
                    <a:pt x="20" y="104"/>
                  </a:lnTo>
                  <a:lnTo>
                    <a:pt x="20" y="104"/>
                  </a:lnTo>
                  <a:lnTo>
                    <a:pt x="12" y="112"/>
                  </a:lnTo>
                  <a:lnTo>
                    <a:pt x="8" y="120"/>
                  </a:lnTo>
                  <a:lnTo>
                    <a:pt x="8" y="120"/>
                  </a:lnTo>
                  <a:lnTo>
                    <a:pt x="4" y="128"/>
                  </a:lnTo>
                  <a:lnTo>
                    <a:pt x="2" y="136"/>
                  </a:lnTo>
                  <a:lnTo>
                    <a:pt x="0" y="148"/>
                  </a:lnTo>
                  <a:lnTo>
                    <a:pt x="0" y="148"/>
                  </a:lnTo>
                  <a:close/>
                  <a:moveTo>
                    <a:pt x="1212" y="914"/>
                  </a:moveTo>
                  <a:lnTo>
                    <a:pt x="1212" y="914"/>
                  </a:lnTo>
                  <a:close/>
                </a:path>
              </a:pathLst>
            </a:custGeom>
            <a:solidFill>
              <a:srgbClr val="96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33" name="Freeform 37"/>
            <p:cNvSpPr>
              <a:spLocks noEditPoints="1"/>
            </p:cNvSpPr>
            <p:nvPr/>
          </p:nvSpPr>
          <p:spPr bwMode="auto">
            <a:xfrm>
              <a:off x="6987695" y="3751485"/>
              <a:ext cx="153852" cy="153852"/>
            </a:xfrm>
            <a:custGeom>
              <a:avLst/>
              <a:gdLst>
                <a:gd name="T0" fmla="*/ 202 w 230"/>
                <a:gd name="T1" fmla="*/ 190 h 230"/>
                <a:gd name="T2" fmla="*/ 202 w 230"/>
                <a:gd name="T3" fmla="*/ 190 h 230"/>
                <a:gd name="T4" fmla="*/ 216 w 230"/>
                <a:gd name="T5" fmla="*/ 170 h 230"/>
                <a:gd name="T6" fmla="*/ 224 w 230"/>
                <a:gd name="T7" fmla="*/ 150 h 230"/>
                <a:gd name="T8" fmla="*/ 228 w 230"/>
                <a:gd name="T9" fmla="*/ 128 h 230"/>
                <a:gd name="T10" fmla="*/ 230 w 230"/>
                <a:gd name="T11" fmla="*/ 106 h 230"/>
                <a:gd name="T12" fmla="*/ 226 w 230"/>
                <a:gd name="T13" fmla="*/ 84 h 230"/>
                <a:gd name="T14" fmla="*/ 218 w 230"/>
                <a:gd name="T15" fmla="*/ 64 h 230"/>
                <a:gd name="T16" fmla="*/ 206 w 230"/>
                <a:gd name="T17" fmla="*/ 44 h 230"/>
                <a:gd name="T18" fmla="*/ 190 w 230"/>
                <a:gd name="T19" fmla="*/ 28 h 230"/>
                <a:gd name="T20" fmla="*/ 190 w 230"/>
                <a:gd name="T21" fmla="*/ 28 h 230"/>
                <a:gd name="T22" fmla="*/ 170 w 230"/>
                <a:gd name="T23" fmla="*/ 14 h 230"/>
                <a:gd name="T24" fmla="*/ 150 w 230"/>
                <a:gd name="T25" fmla="*/ 6 h 230"/>
                <a:gd name="T26" fmla="*/ 128 w 230"/>
                <a:gd name="T27" fmla="*/ 0 h 230"/>
                <a:gd name="T28" fmla="*/ 106 w 230"/>
                <a:gd name="T29" fmla="*/ 0 h 230"/>
                <a:gd name="T30" fmla="*/ 84 w 230"/>
                <a:gd name="T31" fmla="*/ 4 h 230"/>
                <a:gd name="T32" fmla="*/ 64 w 230"/>
                <a:gd name="T33" fmla="*/ 12 h 230"/>
                <a:gd name="T34" fmla="*/ 44 w 230"/>
                <a:gd name="T35" fmla="*/ 24 h 230"/>
                <a:gd name="T36" fmla="*/ 28 w 230"/>
                <a:gd name="T37" fmla="*/ 40 h 230"/>
                <a:gd name="T38" fmla="*/ 28 w 230"/>
                <a:gd name="T39" fmla="*/ 40 h 230"/>
                <a:gd name="T40" fmla="*/ 14 w 230"/>
                <a:gd name="T41" fmla="*/ 58 h 230"/>
                <a:gd name="T42" fmla="*/ 6 w 230"/>
                <a:gd name="T43" fmla="*/ 80 h 230"/>
                <a:gd name="T44" fmla="*/ 0 w 230"/>
                <a:gd name="T45" fmla="*/ 102 h 230"/>
                <a:gd name="T46" fmla="*/ 0 w 230"/>
                <a:gd name="T47" fmla="*/ 124 h 230"/>
                <a:gd name="T48" fmla="*/ 4 w 230"/>
                <a:gd name="T49" fmla="*/ 146 h 230"/>
                <a:gd name="T50" fmla="*/ 12 w 230"/>
                <a:gd name="T51" fmla="*/ 166 h 230"/>
                <a:gd name="T52" fmla="*/ 24 w 230"/>
                <a:gd name="T53" fmla="*/ 184 h 230"/>
                <a:gd name="T54" fmla="*/ 40 w 230"/>
                <a:gd name="T55" fmla="*/ 202 h 230"/>
                <a:gd name="T56" fmla="*/ 40 w 230"/>
                <a:gd name="T57" fmla="*/ 202 h 230"/>
                <a:gd name="T58" fmla="*/ 58 w 230"/>
                <a:gd name="T59" fmla="*/ 216 h 230"/>
                <a:gd name="T60" fmla="*/ 80 w 230"/>
                <a:gd name="T61" fmla="*/ 224 h 230"/>
                <a:gd name="T62" fmla="*/ 102 w 230"/>
                <a:gd name="T63" fmla="*/ 228 h 230"/>
                <a:gd name="T64" fmla="*/ 124 w 230"/>
                <a:gd name="T65" fmla="*/ 230 h 230"/>
                <a:gd name="T66" fmla="*/ 144 w 230"/>
                <a:gd name="T67" fmla="*/ 226 h 230"/>
                <a:gd name="T68" fmla="*/ 166 w 230"/>
                <a:gd name="T69" fmla="*/ 218 h 230"/>
                <a:gd name="T70" fmla="*/ 184 w 230"/>
                <a:gd name="T71" fmla="*/ 206 h 230"/>
                <a:gd name="T72" fmla="*/ 202 w 230"/>
                <a:gd name="T73" fmla="*/ 190 h 230"/>
                <a:gd name="T74" fmla="*/ 202 w 230"/>
                <a:gd name="T75" fmla="*/ 190 h 230"/>
                <a:gd name="T76" fmla="*/ 202 w 230"/>
                <a:gd name="T77" fmla="*/ 190 h 230"/>
                <a:gd name="T78" fmla="*/ 202 w 230"/>
                <a:gd name="T79" fmla="*/ 19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30" h="230">
                  <a:moveTo>
                    <a:pt x="202" y="190"/>
                  </a:moveTo>
                  <a:lnTo>
                    <a:pt x="202" y="190"/>
                  </a:lnTo>
                  <a:lnTo>
                    <a:pt x="216" y="170"/>
                  </a:lnTo>
                  <a:lnTo>
                    <a:pt x="224" y="150"/>
                  </a:lnTo>
                  <a:lnTo>
                    <a:pt x="228" y="128"/>
                  </a:lnTo>
                  <a:lnTo>
                    <a:pt x="230" y="106"/>
                  </a:lnTo>
                  <a:lnTo>
                    <a:pt x="226" y="84"/>
                  </a:lnTo>
                  <a:lnTo>
                    <a:pt x="218" y="64"/>
                  </a:lnTo>
                  <a:lnTo>
                    <a:pt x="206" y="44"/>
                  </a:lnTo>
                  <a:lnTo>
                    <a:pt x="190" y="28"/>
                  </a:lnTo>
                  <a:lnTo>
                    <a:pt x="190" y="28"/>
                  </a:lnTo>
                  <a:lnTo>
                    <a:pt x="170" y="14"/>
                  </a:lnTo>
                  <a:lnTo>
                    <a:pt x="150" y="6"/>
                  </a:lnTo>
                  <a:lnTo>
                    <a:pt x="128" y="0"/>
                  </a:lnTo>
                  <a:lnTo>
                    <a:pt x="106" y="0"/>
                  </a:lnTo>
                  <a:lnTo>
                    <a:pt x="84" y="4"/>
                  </a:lnTo>
                  <a:lnTo>
                    <a:pt x="64" y="12"/>
                  </a:lnTo>
                  <a:lnTo>
                    <a:pt x="44" y="24"/>
                  </a:lnTo>
                  <a:lnTo>
                    <a:pt x="28" y="40"/>
                  </a:lnTo>
                  <a:lnTo>
                    <a:pt x="28" y="40"/>
                  </a:lnTo>
                  <a:lnTo>
                    <a:pt x="14" y="58"/>
                  </a:lnTo>
                  <a:lnTo>
                    <a:pt x="6" y="80"/>
                  </a:lnTo>
                  <a:lnTo>
                    <a:pt x="0" y="102"/>
                  </a:lnTo>
                  <a:lnTo>
                    <a:pt x="0" y="124"/>
                  </a:lnTo>
                  <a:lnTo>
                    <a:pt x="4" y="146"/>
                  </a:lnTo>
                  <a:lnTo>
                    <a:pt x="12" y="166"/>
                  </a:lnTo>
                  <a:lnTo>
                    <a:pt x="24" y="184"/>
                  </a:lnTo>
                  <a:lnTo>
                    <a:pt x="40" y="202"/>
                  </a:lnTo>
                  <a:lnTo>
                    <a:pt x="40" y="202"/>
                  </a:lnTo>
                  <a:lnTo>
                    <a:pt x="58" y="216"/>
                  </a:lnTo>
                  <a:lnTo>
                    <a:pt x="80" y="224"/>
                  </a:lnTo>
                  <a:lnTo>
                    <a:pt x="102" y="228"/>
                  </a:lnTo>
                  <a:lnTo>
                    <a:pt x="124" y="230"/>
                  </a:lnTo>
                  <a:lnTo>
                    <a:pt x="144" y="226"/>
                  </a:lnTo>
                  <a:lnTo>
                    <a:pt x="166" y="218"/>
                  </a:lnTo>
                  <a:lnTo>
                    <a:pt x="184" y="206"/>
                  </a:lnTo>
                  <a:lnTo>
                    <a:pt x="202" y="190"/>
                  </a:lnTo>
                  <a:lnTo>
                    <a:pt x="202" y="190"/>
                  </a:lnTo>
                  <a:close/>
                  <a:moveTo>
                    <a:pt x="202" y="190"/>
                  </a:moveTo>
                  <a:lnTo>
                    <a:pt x="202" y="190"/>
                  </a:lnTo>
                  <a:close/>
                </a:path>
              </a:pathLst>
            </a:custGeom>
            <a:solidFill>
              <a:srgbClr val="96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</p:grpSp>
      <p:sp>
        <p:nvSpPr>
          <p:cNvPr id="34" name="מלבן 33"/>
          <p:cNvSpPr/>
          <p:nvPr/>
        </p:nvSpPr>
        <p:spPr>
          <a:xfrm rot="20431169">
            <a:off x="4285784" y="3616610"/>
            <a:ext cx="6078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ar" sz="5400" b="1" i="0" u="none" cap="none" spc="0" baseline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؟</a:t>
            </a:r>
            <a:endParaRPr lang="ar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5" name="מלבן 34"/>
          <p:cNvSpPr/>
          <p:nvPr/>
        </p:nvSpPr>
        <p:spPr>
          <a:xfrm rot="819060">
            <a:off x="4690084" y="3748140"/>
            <a:ext cx="6078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ar" sz="5400" b="1" i="0" u="none" cap="none" spc="0" baseline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؟</a:t>
            </a:r>
            <a:endParaRPr lang="ar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77183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تغييرات في نشاط القلب</a:t>
            </a:r>
            <a:endParaRPr lang="ar" dirty="0"/>
          </a:p>
        </p:txBody>
      </p:sp>
      <p:sp>
        <p:nvSpPr>
          <p:cNvPr id="3" name="TextBox 2"/>
          <p:cNvSpPr txBox="1"/>
          <p:nvPr/>
        </p:nvSpPr>
        <p:spPr>
          <a:xfrm>
            <a:off x="2881746" y="3546764"/>
            <a:ext cx="38105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" sz="2000" b="0" i="0" u="none" baseline="0" dirty="0"/>
              <a:t>توضيح المرحلة أ</a:t>
            </a:r>
            <a:endParaRPr lang="ar" sz="2000" dirty="0"/>
          </a:p>
        </p:txBody>
      </p:sp>
      <p:grpSp>
        <p:nvGrpSpPr>
          <p:cNvPr id="38" name="קבוצה 37"/>
          <p:cNvGrpSpPr/>
          <p:nvPr/>
        </p:nvGrpSpPr>
        <p:grpSpPr>
          <a:xfrm>
            <a:off x="2881746" y="1118884"/>
            <a:ext cx="3691020" cy="1630319"/>
            <a:chOff x="2881746" y="1118884"/>
            <a:chExt cx="3691020" cy="1630319"/>
          </a:xfrm>
        </p:grpSpPr>
        <p:sp>
          <p:nvSpPr>
            <p:cNvPr id="39" name="Arc 13"/>
            <p:cNvSpPr/>
            <p:nvPr/>
          </p:nvSpPr>
          <p:spPr>
            <a:xfrm rot="8733436">
              <a:off x="2895600" y="1510452"/>
              <a:ext cx="914400" cy="914400"/>
            </a:xfrm>
            <a:prstGeom prst="arc">
              <a:avLst>
                <a:gd name="adj1" fmla="val 15292767"/>
                <a:gd name="adj2" fmla="val 21433727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1"/>
              <a:endParaRPr lang="ar"/>
            </a:p>
          </p:txBody>
        </p:sp>
        <p:sp>
          <p:nvSpPr>
            <p:cNvPr id="40" name="Arc 15"/>
            <p:cNvSpPr/>
            <p:nvPr/>
          </p:nvSpPr>
          <p:spPr>
            <a:xfrm rot="8733436">
              <a:off x="4247534" y="1381142"/>
              <a:ext cx="914400" cy="914400"/>
            </a:xfrm>
            <a:prstGeom prst="arc">
              <a:avLst>
                <a:gd name="adj1" fmla="val 15194788"/>
                <a:gd name="adj2" fmla="val 21526563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1"/>
              <a:endParaRPr lang="ar"/>
            </a:p>
          </p:txBody>
        </p:sp>
        <p:sp>
          <p:nvSpPr>
            <p:cNvPr id="41" name="Arc 14"/>
            <p:cNvSpPr/>
            <p:nvPr/>
          </p:nvSpPr>
          <p:spPr>
            <a:xfrm rot="8733436">
              <a:off x="5562083" y="1118884"/>
              <a:ext cx="1010683" cy="962632"/>
            </a:xfrm>
            <a:prstGeom prst="arc">
              <a:avLst>
                <a:gd name="adj1" fmla="val 15175215"/>
                <a:gd name="adj2" fmla="val 2140171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1"/>
              <a:endParaRPr lang="ar"/>
            </a:p>
          </p:txBody>
        </p:sp>
        <p:pic>
          <p:nvPicPr>
            <p:cNvPr id="42" name="Picture 8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81746" y="1430251"/>
              <a:ext cx="942108" cy="1318952"/>
            </a:xfrm>
            <a:prstGeom prst="rect">
              <a:avLst/>
            </a:prstGeom>
          </p:spPr>
        </p:pic>
        <p:pic>
          <p:nvPicPr>
            <p:cNvPr id="43" name="Picture 9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233680" y="1430251"/>
              <a:ext cx="942108" cy="1318952"/>
            </a:xfrm>
            <a:prstGeom prst="rect">
              <a:avLst/>
            </a:prstGeom>
          </p:spPr>
        </p:pic>
        <p:pic>
          <p:nvPicPr>
            <p:cNvPr id="44" name="Picture 10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578765" y="1430251"/>
              <a:ext cx="942108" cy="13189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791907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52417" y="3345667"/>
            <a:ext cx="69180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" b="0" i="0" u="none" baseline="0"/>
              <a:t>زاد النبض بزيادة المجهود </a:t>
            </a:r>
            <a:endParaRPr lang="ar" dirty="0"/>
          </a:p>
          <a:p>
            <a:pPr algn="ctr" rtl="1"/>
            <a:endParaRPr lang="ar" dirty="0"/>
          </a:p>
          <a:p>
            <a:pPr algn="ctr" rtl="1"/>
            <a:endParaRPr lang="ar" dirty="0"/>
          </a:p>
          <a:p>
            <a:pPr algn="ctr" rtl="1"/>
            <a:endParaRPr lang="ar" dirty="0"/>
          </a:p>
          <a:p>
            <a:pPr algn="ctr" rtl="1"/>
            <a:r>
              <a:rPr lang="ar" b="0" i="0" u="none" baseline="0"/>
              <a:t>لأن حاجة الجسم للغذاء والأكسجين تزيد كلما زادت حدة النشاط البدني</a:t>
            </a:r>
            <a:endParaRPr lang="a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تغييرات في نشاط القلب</a:t>
            </a:r>
            <a:endParaRPr lang="ar" dirty="0"/>
          </a:p>
        </p:txBody>
      </p:sp>
      <p:sp>
        <p:nvSpPr>
          <p:cNvPr id="5" name="מלבן 4"/>
          <p:cNvSpPr/>
          <p:nvPr/>
        </p:nvSpPr>
        <p:spPr>
          <a:xfrm>
            <a:off x="4422857" y="4177798"/>
            <a:ext cx="785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" b="1" i="0" u="none" baseline="0">
                <a:solidFill>
                  <a:srgbClr val="C00000"/>
                </a:solidFill>
              </a:rPr>
              <a:t>لماذا؟</a:t>
            </a:r>
            <a:endParaRPr lang="ar" b="1" dirty="0">
              <a:solidFill>
                <a:srgbClr val="C00000"/>
              </a:solidFill>
            </a:endParaRPr>
          </a:p>
        </p:txBody>
      </p:sp>
      <p:grpSp>
        <p:nvGrpSpPr>
          <p:cNvPr id="21" name="קבוצה 20"/>
          <p:cNvGrpSpPr/>
          <p:nvPr/>
        </p:nvGrpSpPr>
        <p:grpSpPr>
          <a:xfrm>
            <a:off x="2881746" y="1118884"/>
            <a:ext cx="3691020" cy="1630319"/>
            <a:chOff x="2881746" y="1118884"/>
            <a:chExt cx="3691020" cy="1630319"/>
          </a:xfrm>
        </p:grpSpPr>
        <p:sp>
          <p:nvSpPr>
            <p:cNvPr id="22" name="Arc 13"/>
            <p:cNvSpPr/>
            <p:nvPr/>
          </p:nvSpPr>
          <p:spPr>
            <a:xfrm rot="8733436">
              <a:off x="2895600" y="1510452"/>
              <a:ext cx="914400" cy="914400"/>
            </a:xfrm>
            <a:prstGeom prst="arc">
              <a:avLst>
                <a:gd name="adj1" fmla="val 15292767"/>
                <a:gd name="adj2" fmla="val 21433727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1"/>
              <a:endParaRPr lang="ar"/>
            </a:p>
          </p:txBody>
        </p:sp>
        <p:sp>
          <p:nvSpPr>
            <p:cNvPr id="23" name="Arc 15"/>
            <p:cNvSpPr/>
            <p:nvPr/>
          </p:nvSpPr>
          <p:spPr>
            <a:xfrm rot="8733436">
              <a:off x="4247534" y="1381142"/>
              <a:ext cx="914400" cy="914400"/>
            </a:xfrm>
            <a:prstGeom prst="arc">
              <a:avLst>
                <a:gd name="adj1" fmla="val 15194788"/>
                <a:gd name="adj2" fmla="val 21526563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1"/>
              <a:endParaRPr lang="ar"/>
            </a:p>
          </p:txBody>
        </p:sp>
        <p:sp>
          <p:nvSpPr>
            <p:cNvPr id="24" name="Arc 14"/>
            <p:cNvSpPr/>
            <p:nvPr/>
          </p:nvSpPr>
          <p:spPr>
            <a:xfrm rot="8733436">
              <a:off x="5562083" y="1118884"/>
              <a:ext cx="1010683" cy="962632"/>
            </a:xfrm>
            <a:prstGeom prst="arc">
              <a:avLst>
                <a:gd name="adj1" fmla="val 15175215"/>
                <a:gd name="adj2" fmla="val 2140171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1"/>
              <a:endParaRPr lang="ar"/>
            </a:p>
          </p:txBody>
        </p:sp>
        <p:pic>
          <p:nvPicPr>
            <p:cNvPr id="25" name="Picture 8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81746" y="1430251"/>
              <a:ext cx="942108" cy="1318952"/>
            </a:xfrm>
            <a:prstGeom prst="rect">
              <a:avLst/>
            </a:prstGeom>
          </p:spPr>
        </p:pic>
        <p:pic>
          <p:nvPicPr>
            <p:cNvPr id="26" name="Picture 9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233680" y="1430251"/>
              <a:ext cx="942108" cy="1318952"/>
            </a:xfrm>
            <a:prstGeom prst="rect">
              <a:avLst/>
            </a:prstGeom>
          </p:spPr>
        </p:pic>
        <p:pic>
          <p:nvPicPr>
            <p:cNvPr id="27" name="Picture 10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578765" y="1430251"/>
              <a:ext cx="942108" cy="13189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797949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תמונה 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98408" y="938151"/>
            <a:ext cx="3696542" cy="53255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التغييرات في نشاط قلب أمير</a:t>
            </a:r>
            <a:endParaRPr lang="ar" dirty="0"/>
          </a:p>
        </p:txBody>
      </p:sp>
      <p:cxnSp>
        <p:nvCxnSpPr>
          <p:cNvPr id="5" name="Straight Arrow Connector 4"/>
          <p:cNvCxnSpPr>
            <a:stCxn id="9" idx="1"/>
          </p:cNvCxnSpPr>
          <p:nvPr/>
        </p:nvCxnSpPr>
        <p:spPr>
          <a:xfrm flipH="1">
            <a:off x="6363721" y="4257316"/>
            <a:ext cx="988350" cy="922107"/>
          </a:xfrm>
          <a:prstGeom prst="straightConnector1">
            <a:avLst/>
          </a:prstGeom>
          <a:ln w="28575">
            <a:solidFill>
              <a:srgbClr val="960000"/>
            </a:solidFill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9" idx="1"/>
          </p:cNvCxnSpPr>
          <p:nvPr/>
        </p:nvCxnSpPr>
        <p:spPr>
          <a:xfrm flipH="1">
            <a:off x="5817055" y="4257316"/>
            <a:ext cx="1535016" cy="364758"/>
          </a:xfrm>
          <a:prstGeom prst="straightConnector1">
            <a:avLst/>
          </a:prstGeom>
          <a:ln w="28575">
            <a:solidFill>
              <a:srgbClr val="96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657693" y="3037233"/>
            <a:ext cx="1388755" cy="1220083"/>
          </a:xfrm>
          <a:prstGeom prst="heart">
            <a:avLst/>
          </a:prstGeom>
          <a:solidFill>
            <a:srgbClr val="960000"/>
          </a:solidFill>
          <a:ln>
            <a:solidFill>
              <a:srgbClr val="96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endParaRPr lang="ar" dirty="0"/>
          </a:p>
        </p:txBody>
      </p:sp>
      <p:cxnSp>
        <p:nvCxnSpPr>
          <p:cNvPr id="11" name="Straight Arrow Connector 10"/>
          <p:cNvCxnSpPr>
            <a:stCxn id="13" idx="1"/>
          </p:cNvCxnSpPr>
          <p:nvPr/>
        </p:nvCxnSpPr>
        <p:spPr>
          <a:xfrm>
            <a:off x="2169866" y="4252543"/>
            <a:ext cx="1611559" cy="436206"/>
          </a:xfrm>
          <a:prstGeom prst="straightConnector1">
            <a:avLst/>
          </a:prstGeom>
          <a:ln w="28575">
            <a:solidFill>
              <a:srgbClr val="96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3" idx="1"/>
          </p:cNvCxnSpPr>
          <p:nvPr/>
        </p:nvCxnSpPr>
        <p:spPr>
          <a:xfrm>
            <a:off x="2169866" y="4252543"/>
            <a:ext cx="1405893" cy="926880"/>
          </a:xfrm>
          <a:prstGeom prst="straightConnector1">
            <a:avLst/>
          </a:prstGeom>
          <a:ln w="28575">
            <a:solidFill>
              <a:srgbClr val="96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35380" y="3681714"/>
            <a:ext cx="668972" cy="570829"/>
          </a:xfrm>
          <a:prstGeom prst="heart">
            <a:avLst/>
          </a:prstGeom>
          <a:solidFill>
            <a:srgbClr val="960000"/>
          </a:solidFill>
          <a:ln>
            <a:solidFill>
              <a:srgbClr val="96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endParaRPr lang="ar" sz="1200" dirty="0"/>
          </a:p>
        </p:txBody>
      </p:sp>
      <p:sp>
        <p:nvSpPr>
          <p:cNvPr id="20" name="Rectangle 19"/>
          <p:cNvSpPr/>
          <p:nvPr/>
        </p:nvSpPr>
        <p:spPr>
          <a:xfrm>
            <a:off x="3513754" y="1192473"/>
            <a:ext cx="20031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" b="0" i="0" u="none" baseline="0" dirty="0">
                <a:solidFill>
                  <a:srgbClr val="595959"/>
                </a:solidFill>
                <a:latin typeface="Arial" panose="020B0604020202020204" pitchFamily="34" charset="0"/>
              </a:rPr>
              <a:t>حاجة الجسم للغذاء والأكسجين تزيد كلما زادت حدة النشاط البدني</a:t>
            </a:r>
            <a:endParaRPr lang="ar" dirty="0"/>
          </a:p>
        </p:txBody>
      </p:sp>
      <p:sp>
        <p:nvSpPr>
          <p:cNvPr id="3" name="מלבן 2"/>
          <p:cNvSpPr/>
          <p:nvPr/>
        </p:nvSpPr>
        <p:spPr>
          <a:xfrm>
            <a:off x="6363721" y="2452458"/>
            <a:ext cx="20247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" sz="1600" b="0" i="0" u="none" baseline="0" dirty="0"/>
              <a:t>نبض </a:t>
            </a:r>
            <a:r>
              <a:rPr lang="ar" sz="1600" b="1" i="0" u="none" baseline="0" dirty="0"/>
              <a:t>أكثر</a:t>
            </a:r>
          </a:p>
          <a:p>
            <a:pPr algn="ctr" rtl="1"/>
            <a:r>
              <a:rPr lang="ar" sz="1600" b="0" i="0" u="none" baseline="0" dirty="0"/>
              <a:t>وفي كل نبضة دمٌ </a:t>
            </a:r>
            <a:r>
              <a:rPr lang="ar" sz="1600" b="1" i="0" u="none" baseline="0" dirty="0"/>
              <a:t>أكثر</a:t>
            </a:r>
            <a:endParaRPr lang="ar" sz="1600" b="1" dirty="0"/>
          </a:p>
        </p:txBody>
      </p:sp>
      <p:sp>
        <p:nvSpPr>
          <p:cNvPr id="4" name="מלבן 3"/>
          <p:cNvSpPr/>
          <p:nvPr/>
        </p:nvSpPr>
        <p:spPr>
          <a:xfrm>
            <a:off x="1031186" y="3112232"/>
            <a:ext cx="22773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" sz="1600" b="0" i="0" u="none" baseline="0" dirty="0"/>
              <a:t>نبضات </a:t>
            </a:r>
            <a:r>
              <a:rPr lang="ar" sz="1600" b="1" i="0" u="none" baseline="0" dirty="0"/>
              <a:t>أقل</a:t>
            </a:r>
          </a:p>
          <a:p>
            <a:pPr algn="ctr" rtl="1"/>
            <a:r>
              <a:rPr lang="ar" sz="1600" b="0" i="0" u="none" baseline="0" dirty="0"/>
              <a:t>وفي كل نبضة دمٌ </a:t>
            </a:r>
            <a:r>
              <a:rPr lang="ar" sz="1600" b="1" i="0" u="none" baseline="0" dirty="0"/>
              <a:t>أقل</a:t>
            </a:r>
            <a:endParaRPr lang="ar" sz="1600" b="1" dirty="0"/>
          </a:p>
        </p:txBody>
      </p:sp>
    </p:spTree>
    <p:extLst>
      <p:ext uri="{BB962C8B-B14F-4D97-AF65-F5344CB8AC3E}">
        <p14:creationId xmlns:p14="http://schemas.microsoft.com/office/powerpoint/2010/main" val="33004060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التغييرات في نشاط القلب مرتبطة باللياقة</a:t>
            </a:r>
            <a:endParaRPr lang="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2075" y="3247781"/>
            <a:ext cx="7468091" cy="2811328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" sz="1800" b="1" i="0" u="none" baseline="0" dirty="0"/>
              <a:t>قام أمير خلال السنة بالتمرن على السباحة، وتحسنت لياقته.</a:t>
            </a:r>
            <a:endParaRPr lang="ar" sz="1800" b="1" dirty="0"/>
          </a:p>
          <a:p>
            <a:pPr marL="0" indent="0" algn="r" rtl="1">
              <a:buNone/>
            </a:pPr>
            <a:r>
              <a:rPr lang="ar" sz="1800" b="0" i="0" u="none" baseline="0" dirty="0"/>
              <a:t>كيف تظهر لياقة أمير عندما نقيس النبض أثناء الجري؟</a:t>
            </a:r>
          </a:p>
          <a:p>
            <a:pPr marL="0" indent="0" algn="r" rtl="1">
              <a:buNone/>
            </a:pPr>
            <a:endParaRPr lang="ar" sz="1800" dirty="0"/>
          </a:p>
          <a:p>
            <a:pPr marL="0" indent="0" algn="ctr" rtl="1">
              <a:buNone/>
            </a:pPr>
            <a:r>
              <a:rPr lang="ar" sz="2000" b="0" i="0" u="none" baseline="0" dirty="0"/>
              <a:t>توضيح المرحلة ب</a:t>
            </a:r>
            <a:endParaRPr lang="ar" sz="2000" dirty="0"/>
          </a:p>
        </p:txBody>
      </p:sp>
      <p:grpSp>
        <p:nvGrpSpPr>
          <p:cNvPr id="5" name="קבוצה 4"/>
          <p:cNvGrpSpPr/>
          <p:nvPr/>
        </p:nvGrpSpPr>
        <p:grpSpPr>
          <a:xfrm>
            <a:off x="4380983" y="1214134"/>
            <a:ext cx="1010683" cy="1630319"/>
            <a:chOff x="5562083" y="1118884"/>
            <a:chExt cx="1010683" cy="1630319"/>
          </a:xfrm>
        </p:grpSpPr>
        <p:sp>
          <p:nvSpPr>
            <p:cNvPr id="8" name="Arc 14"/>
            <p:cNvSpPr/>
            <p:nvPr/>
          </p:nvSpPr>
          <p:spPr>
            <a:xfrm rot="8733436">
              <a:off x="5562083" y="1118884"/>
              <a:ext cx="1010683" cy="962632"/>
            </a:xfrm>
            <a:prstGeom prst="arc">
              <a:avLst>
                <a:gd name="adj1" fmla="val 15175215"/>
                <a:gd name="adj2" fmla="val 2140171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1"/>
              <a:endParaRPr lang="ar"/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578765" y="1430251"/>
              <a:ext cx="942108" cy="1318952"/>
            </a:xfrm>
            <a:prstGeom prst="rect">
              <a:avLst/>
            </a:prstGeom>
          </p:spPr>
        </p:pic>
      </p:grpSp>
      <p:sp>
        <p:nvSpPr>
          <p:cNvPr id="6" name="TextBox 5"/>
          <p:cNvSpPr txBox="1"/>
          <p:nvPr/>
        </p:nvSpPr>
        <p:spPr>
          <a:xfrm>
            <a:off x="4306556" y="2758886"/>
            <a:ext cx="10794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" sz="1400" b="0" i="0" u="none" baseline="0"/>
              <a:t>الركض</a:t>
            </a:r>
            <a:endParaRPr lang="ar" sz="1400" dirty="0"/>
          </a:p>
        </p:txBody>
      </p:sp>
    </p:spTree>
    <p:extLst>
      <p:ext uri="{BB962C8B-B14F-4D97-AF65-F5344CB8AC3E}">
        <p14:creationId xmlns:p14="http://schemas.microsoft.com/office/powerpoint/2010/main" val="31007502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التغييرات في نشاط القلب مرتبطة باللياقة</a:t>
            </a:r>
            <a:endParaRPr lang="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883" y="3247781"/>
            <a:ext cx="8250865" cy="2811328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" sz="1800" b="0" i="0" u="none" baseline="0" dirty="0"/>
              <a:t>كلما كانت لياقة أمير جيدة، كان ارتفاع نبضه أقل أثناء الركض.</a:t>
            </a:r>
          </a:p>
          <a:p>
            <a:pPr marL="0" indent="0" algn="r" rtl="1">
              <a:buNone/>
            </a:pPr>
            <a:endParaRPr lang="ar" sz="1800" dirty="0"/>
          </a:p>
          <a:p>
            <a:pPr marL="0" indent="0" algn="r" rtl="1">
              <a:buNone/>
            </a:pPr>
            <a:r>
              <a:rPr lang="ar" sz="1800" b="0" i="0" u="none" baseline="0" dirty="0"/>
              <a:t>كيف ينجح الجسم بتنفيذ مجهود كبير على الرغم من ارتفاع النبض قليلًا؟</a:t>
            </a:r>
            <a:endParaRPr lang="ar" sz="1800" dirty="0"/>
          </a:p>
        </p:txBody>
      </p:sp>
      <p:grpSp>
        <p:nvGrpSpPr>
          <p:cNvPr id="5" name="קבוצה 4"/>
          <p:cNvGrpSpPr/>
          <p:nvPr/>
        </p:nvGrpSpPr>
        <p:grpSpPr>
          <a:xfrm>
            <a:off x="4380983" y="1214134"/>
            <a:ext cx="1010683" cy="1630319"/>
            <a:chOff x="5562083" y="1118884"/>
            <a:chExt cx="1010683" cy="1630319"/>
          </a:xfrm>
        </p:grpSpPr>
        <p:sp>
          <p:nvSpPr>
            <p:cNvPr id="6" name="Arc 14"/>
            <p:cNvSpPr/>
            <p:nvPr/>
          </p:nvSpPr>
          <p:spPr>
            <a:xfrm rot="8733436">
              <a:off x="5562083" y="1118884"/>
              <a:ext cx="1010683" cy="962632"/>
            </a:xfrm>
            <a:prstGeom prst="arc">
              <a:avLst>
                <a:gd name="adj1" fmla="val 15175215"/>
                <a:gd name="adj2" fmla="val 2140171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1"/>
              <a:endParaRPr lang="ar"/>
            </a:p>
          </p:txBody>
        </p:sp>
        <p:pic>
          <p:nvPicPr>
            <p:cNvPr id="7" name="Picture 10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578765" y="1430251"/>
              <a:ext cx="942108" cy="1318952"/>
            </a:xfrm>
            <a:prstGeom prst="rect">
              <a:avLst/>
            </a:prstGeom>
          </p:spPr>
        </p:pic>
      </p:grpSp>
      <p:sp>
        <p:nvSpPr>
          <p:cNvPr id="8" name="TextBox 7"/>
          <p:cNvSpPr txBox="1"/>
          <p:nvPr/>
        </p:nvSpPr>
        <p:spPr>
          <a:xfrm>
            <a:off x="4306556" y="2758886"/>
            <a:ext cx="10794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" sz="1400" b="0" i="0" u="none" baseline="0"/>
              <a:t>الركض</a:t>
            </a:r>
            <a:endParaRPr lang="ar" sz="1400" dirty="0"/>
          </a:p>
        </p:txBody>
      </p:sp>
    </p:spTree>
    <p:extLst>
      <p:ext uri="{BB962C8B-B14F-4D97-AF65-F5344CB8AC3E}">
        <p14:creationId xmlns:p14="http://schemas.microsoft.com/office/powerpoint/2010/main" val="12587205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التغييرات في نشاط القلب مرتبطة باللياقة</a:t>
            </a:r>
            <a:endParaRPr lang="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174" y="3247781"/>
            <a:ext cx="8250865" cy="2811328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" sz="1800" b="0" i="0" u="none" baseline="0" dirty="0"/>
              <a:t>كلما كانت لياقة أمير جيدة، كان ارتفاع نبضه أقل أثناء الركض.</a:t>
            </a:r>
          </a:p>
          <a:p>
            <a:pPr marL="0" indent="0" algn="r" rtl="1">
              <a:buNone/>
            </a:pPr>
            <a:endParaRPr lang="ar" sz="1800" dirty="0"/>
          </a:p>
          <a:p>
            <a:pPr marL="0" indent="0" algn="r" rtl="1">
              <a:buNone/>
            </a:pPr>
            <a:r>
              <a:rPr lang="ar" sz="1800" b="1" i="0" u="none" baseline="0" dirty="0"/>
              <a:t>ولكن</a:t>
            </a:r>
            <a:r>
              <a:rPr lang="ar" sz="1800" b="0" i="0" u="none" baseline="0" dirty="0"/>
              <a:t> كمية الدم الخارجة من القلب في كل نبضة أكبر.</a:t>
            </a:r>
          </a:p>
          <a:p>
            <a:pPr marL="0" indent="0" algn="r" rtl="1">
              <a:buNone/>
            </a:pPr>
            <a:endParaRPr lang="ar" sz="1800" dirty="0"/>
          </a:p>
          <a:p>
            <a:pPr marL="0" indent="0" algn="r" rtl="1">
              <a:buNone/>
            </a:pPr>
            <a:r>
              <a:rPr lang="ar" sz="1800" b="1" i="0" u="none" baseline="0" dirty="0"/>
              <a:t>زاد</a:t>
            </a:r>
            <a:r>
              <a:rPr lang="ar" sz="1800" i="0" u="none" baseline="0" dirty="0"/>
              <a:t> حجم النبضة </a:t>
            </a:r>
            <a:r>
              <a:rPr lang="ar-SA" sz="1800" i="0" u="none" baseline="0" dirty="0"/>
              <a:t>      </a:t>
            </a:r>
            <a:r>
              <a:rPr lang="ar" sz="1800" b="1" i="0" u="none" baseline="0" dirty="0"/>
              <a:t>وليس</a:t>
            </a:r>
            <a:r>
              <a:rPr lang="ar-SA" sz="1800" b="1" i="0" u="none" baseline="0" dirty="0"/>
              <a:t> </a:t>
            </a:r>
            <a:r>
              <a:rPr lang="ar" sz="1800" b="1" i="0" u="none" baseline="0" dirty="0"/>
              <a:t>من الضروري وجود نبضات إضافية </a:t>
            </a:r>
            <a:r>
              <a:rPr lang="ar" sz="1800" i="0" u="none" baseline="0" dirty="0"/>
              <a:t>عندما يركض.</a:t>
            </a:r>
          </a:p>
        </p:txBody>
      </p:sp>
      <p:sp>
        <p:nvSpPr>
          <p:cNvPr id="5" name="Down Arrow 4"/>
          <p:cNvSpPr/>
          <p:nvPr/>
        </p:nvSpPr>
        <p:spPr>
          <a:xfrm rot="5400000">
            <a:off x="7146309" y="4753347"/>
            <a:ext cx="350874" cy="324294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"/>
          </a:p>
        </p:txBody>
      </p:sp>
      <p:grpSp>
        <p:nvGrpSpPr>
          <p:cNvPr id="6" name="קבוצה 5"/>
          <p:cNvGrpSpPr/>
          <p:nvPr/>
        </p:nvGrpSpPr>
        <p:grpSpPr>
          <a:xfrm>
            <a:off x="4380983" y="1214134"/>
            <a:ext cx="1010683" cy="1630319"/>
            <a:chOff x="5562083" y="1118884"/>
            <a:chExt cx="1010683" cy="1630319"/>
          </a:xfrm>
        </p:grpSpPr>
        <p:sp>
          <p:nvSpPr>
            <p:cNvPr id="7" name="Arc 14"/>
            <p:cNvSpPr/>
            <p:nvPr/>
          </p:nvSpPr>
          <p:spPr>
            <a:xfrm rot="8733436">
              <a:off x="5562083" y="1118884"/>
              <a:ext cx="1010683" cy="962632"/>
            </a:xfrm>
            <a:prstGeom prst="arc">
              <a:avLst>
                <a:gd name="adj1" fmla="val 15175215"/>
                <a:gd name="adj2" fmla="val 2140171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1"/>
              <a:endParaRPr lang="ar"/>
            </a:p>
          </p:txBody>
        </p:sp>
        <p:pic>
          <p:nvPicPr>
            <p:cNvPr id="8" name="Picture 10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578765" y="1430251"/>
              <a:ext cx="942108" cy="1318952"/>
            </a:xfrm>
            <a:prstGeom prst="rect">
              <a:avLst/>
            </a:prstGeom>
          </p:spPr>
        </p:pic>
      </p:grpSp>
      <p:sp>
        <p:nvSpPr>
          <p:cNvPr id="9" name="מלבן 8"/>
          <p:cNvSpPr/>
          <p:nvPr/>
        </p:nvSpPr>
        <p:spPr>
          <a:xfrm>
            <a:off x="6792969" y="5390354"/>
            <a:ext cx="2018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" b="1" i="0" u="none" baseline="0" dirty="0"/>
              <a:t>يتم الحفاظ على النتاج القلبي</a:t>
            </a:r>
            <a:endParaRPr lang="ar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306556" y="2758886"/>
            <a:ext cx="10794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" sz="1400" b="0" i="0" u="none" baseline="0"/>
              <a:t>الركض</a:t>
            </a:r>
            <a:endParaRPr lang="ar" sz="1400" dirty="0"/>
          </a:p>
        </p:txBody>
      </p:sp>
    </p:spTree>
    <p:extLst>
      <p:ext uri="{BB962C8B-B14F-4D97-AF65-F5344CB8AC3E}">
        <p14:creationId xmlns:p14="http://schemas.microsoft.com/office/powerpoint/2010/main" val="17411406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71642" y="1100017"/>
            <a:ext cx="3696542" cy="50945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عمل قلب أمير في وجود لياقة مختلفة </a:t>
            </a:r>
            <a:endParaRPr lang="ar" dirty="0"/>
          </a:p>
        </p:txBody>
      </p:sp>
      <p:cxnSp>
        <p:nvCxnSpPr>
          <p:cNvPr id="15" name="Straight Arrow Connector 4"/>
          <p:cNvCxnSpPr>
            <a:stCxn id="17" idx="1"/>
          </p:cNvCxnSpPr>
          <p:nvPr/>
        </p:nvCxnSpPr>
        <p:spPr>
          <a:xfrm flipH="1">
            <a:off x="6314170" y="4257316"/>
            <a:ext cx="1037901" cy="922107"/>
          </a:xfrm>
          <a:prstGeom prst="straightConnector1">
            <a:avLst/>
          </a:prstGeom>
          <a:ln w="28575">
            <a:solidFill>
              <a:srgbClr val="960000"/>
            </a:solidFill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6"/>
          <p:cNvCxnSpPr>
            <a:stCxn id="17" idx="1"/>
          </p:cNvCxnSpPr>
          <p:nvPr/>
        </p:nvCxnSpPr>
        <p:spPr>
          <a:xfrm flipH="1">
            <a:off x="5792197" y="4257316"/>
            <a:ext cx="1559874" cy="300195"/>
          </a:xfrm>
          <a:prstGeom prst="straightConnector1">
            <a:avLst/>
          </a:prstGeom>
          <a:ln w="28575">
            <a:solidFill>
              <a:srgbClr val="96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657693" y="3037233"/>
            <a:ext cx="1388755" cy="1220083"/>
          </a:xfrm>
          <a:prstGeom prst="heart">
            <a:avLst/>
          </a:prstGeom>
          <a:solidFill>
            <a:srgbClr val="960000"/>
          </a:solidFill>
          <a:ln>
            <a:solidFill>
              <a:srgbClr val="96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endParaRPr lang="ar" dirty="0"/>
          </a:p>
        </p:txBody>
      </p:sp>
      <p:cxnSp>
        <p:nvCxnSpPr>
          <p:cNvPr id="18" name="Straight Arrow Connector 10"/>
          <p:cNvCxnSpPr>
            <a:stCxn id="21" idx="1"/>
          </p:cNvCxnSpPr>
          <p:nvPr/>
        </p:nvCxnSpPr>
        <p:spPr>
          <a:xfrm>
            <a:off x="2169866" y="4252543"/>
            <a:ext cx="1582984" cy="369531"/>
          </a:xfrm>
          <a:prstGeom prst="straightConnector1">
            <a:avLst/>
          </a:prstGeom>
          <a:ln w="28575">
            <a:solidFill>
              <a:srgbClr val="96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1"/>
          <p:cNvCxnSpPr>
            <a:stCxn id="21" idx="1"/>
          </p:cNvCxnSpPr>
          <p:nvPr/>
        </p:nvCxnSpPr>
        <p:spPr>
          <a:xfrm>
            <a:off x="2169866" y="4252543"/>
            <a:ext cx="1297729" cy="926880"/>
          </a:xfrm>
          <a:prstGeom prst="straightConnector1">
            <a:avLst/>
          </a:prstGeom>
          <a:ln w="28575">
            <a:solidFill>
              <a:srgbClr val="96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835380" y="3681714"/>
            <a:ext cx="668972" cy="570829"/>
          </a:xfrm>
          <a:prstGeom prst="heart">
            <a:avLst/>
          </a:prstGeom>
          <a:solidFill>
            <a:srgbClr val="960000"/>
          </a:solidFill>
          <a:ln>
            <a:solidFill>
              <a:srgbClr val="96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endParaRPr lang="ar" sz="1200" dirty="0"/>
          </a:p>
        </p:txBody>
      </p:sp>
      <p:sp>
        <p:nvSpPr>
          <p:cNvPr id="23" name="מלבן 22"/>
          <p:cNvSpPr/>
          <p:nvPr/>
        </p:nvSpPr>
        <p:spPr>
          <a:xfrm>
            <a:off x="6363721" y="2452458"/>
            <a:ext cx="20247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" sz="1600" b="0" i="0" u="none" baseline="0" dirty="0"/>
              <a:t>نبضات </a:t>
            </a:r>
            <a:r>
              <a:rPr lang="ar" sz="1600" b="1" i="0" u="none" baseline="0" dirty="0"/>
              <a:t>أقل</a:t>
            </a:r>
            <a:endParaRPr lang="ar" sz="1600" b="1" dirty="0"/>
          </a:p>
          <a:p>
            <a:pPr algn="ctr" rtl="1"/>
            <a:r>
              <a:rPr lang="ar" sz="1600" b="0" i="0" u="none" baseline="0" dirty="0"/>
              <a:t>ولكن في كل نبضة دمٌ </a:t>
            </a:r>
            <a:r>
              <a:rPr lang="ar" sz="1600" b="1" i="0" u="none" baseline="0" dirty="0"/>
              <a:t>أكثر</a:t>
            </a:r>
            <a:endParaRPr lang="ar" sz="1600" b="1" dirty="0"/>
          </a:p>
        </p:txBody>
      </p:sp>
      <p:sp>
        <p:nvSpPr>
          <p:cNvPr id="24" name="מלבן 23"/>
          <p:cNvSpPr/>
          <p:nvPr/>
        </p:nvSpPr>
        <p:spPr>
          <a:xfrm>
            <a:off x="1031187" y="3112232"/>
            <a:ext cx="20641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" sz="1600" b="0" i="0" u="none" baseline="0" dirty="0"/>
              <a:t>نبضات </a:t>
            </a:r>
            <a:r>
              <a:rPr lang="ar" sz="1600" b="1" i="0" u="none" baseline="0" dirty="0"/>
              <a:t>أكثر</a:t>
            </a:r>
            <a:endParaRPr lang="ar" sz="1600" b="1" dirty="0"/>
          </a:p>
          <a:p>
            <a:pPr algn="ctr" rtl="1"/>
            <a:r>
              <a:rPr lang="ar" sz="1600" b="0" i="0" u="none" baseline="0" dirty="0"/>
              <a:t>وفي كل نبضة دمٌ </a:t>
            </a:r>
            <a:r>
              <a:rPr lang="ar" sz="1600" b="1" i="0" u="none" baseline="0" dirty="0"/>
              <a:t>أكثر</a:t>
            </a:r>
            <a:endParaRPr lang="ar" sz="1600" b="1" dirty="0"/>
          </a:p>
        </p:txBody>
      </p:sp>
      <p:sp>
        <p:nvSpPr>
          <p:cNvPr id="20" name="Rectangle 19"/>
          <p:cNvSpPr/>
          <p:nvPr/>
        </p:nvSpPr>
        <p:spPr>
          <a:xfrm>
            <a:off x="3349312" y="1063098"/>
            <a:ext cx="32188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" sz="1600" b="0" i="0" u="none" baseline="0">
                <a:solidFill>
                  <a:srgbClr val="595959"/>
                </a:solidFill>
                <a:latin typeface="Arial" panose="020B0604020202020204" pitchFamily="34" charset="0"/>
              </a:rPr>
              <a:t>حاجة الجسم للغذاء والأكسجين ثابتة</a:t>
            </a:r>
            <a:endParaRPr lang="ar" sz="1600" dirty="0"/>
          </a:p>
        </p:txBody>
      </p:sp>
    </p:spTree>
    <p:extLst>
      <p:ext uri="{BB962C8B-B14F-4D97-AF65-F5344CB8AC3E}">
        <p14:creationId xmlns:p14="http://schemas.microsoft.com/office/powerpoint/2010/main" val="117154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28650" y="0"/>
            <a:ext cx="8198260" cy="1325563"/>
          </a:xfrm>
        </p:spPr>
        <p:txBody>
          <a:bodyPr/>
          <a:lstStyle/>
          <a:p>
            <a:pPr algn="r" rtl="1"/>
            <a:r>
              <a:rPr lang="ar" b="1" i="0" u="none" baseline="0"/>
              <a:t>هل يمكنكم تمييز الرياضي؟</a:t>
            </a:r>
            <a:endParaRPr lang="ar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628650" y="1460498"/>
            <a:ext cx="8198260" cy="3172462"/>
          </a:xfrm>
        </p:spPr>
        <p:txBody>
          <a:bodyPr>
            <a:normAutofit/>
          </a:bodyPr>
          <a:lstStyle/>
          <a:p>
            <a:pPr marL="0" indent="0" rtl="1">
              <a:buNone/>
            </a:pPr>
            <a:r>
              <a:rPr lang="ar" sz="2000" b="0" i="0" u="none" baseline="0" dirty="0"/>
              <a:t>فقط 2 من المتطوعين اللذَين انتظرا في الخارج:</a:t>
            </a:r>
          </a:p>
          <a:p>
            <a:pPr marL="0" indent="0" algn="l" rtl="1">
              <a:buNone/>
            </a:pPr>
            <a:endParaRPr lang="ar" sz="2000" dirty="0"/>
          </a:p>
          <a:p>
            <a:pPr marL="0" indent="0" algn="l" rtl="1">
              <a:buNone/>
            </a:pPr>
            <a:endParaRPr lang="ar" sz="2000" dirty="0"/>
          </a:p>
          <a:p>
            <a:pPr marL="0" indent="0" algn="l" rtl="1">
              <a:buNone/>
            </a:pPr>
            <a:endParaRPr lang="ar" sz="2000" dirty="0"/>
          </a:p>
          <a:p>
            <a:pPr marL="0" indent="0" algn="l" rtl="1">
              <a:buNone/>
            </a:pPr>
            <a:endParaRPr lang="ar" sz="2000" dirty="0"/>
          </a:p>
          <a:p>
            <a:pPr marL="0" indent="0" algn="l" rtl="1">
              <a:buNone/>
            </a:pPr>
            <a:endParaRPr lang="ar" sz="2000" dirty="0"/>
          </a:p>
          <a:p>
            <a:pPr marL="0" indent="0" algn="r" rtl="1">
              <a:buNone/>
            </a:pPr>
            <a:r>
              <a:rPr lang="ar" sz="2000" b="0" i="0" u="none" baseline="0" dirty="0"/>
              <a:t>هل يمكنكم التمييز </a:t>
            </a:r>
            <a:r>
              <a:rPr lang="ar" sz="2000" b="1" i="0" u="none" baseline="0" dirty="0"/>
              <a:t>دون لمس</a:t>
            </a:r>
            <a:r>
              <a:rPr lang="ar" sz="2000" b="0" i="0" u="none" baseline="0" dirty="0"/>
              <a:t> المتطوعين: أيّ المتطوعين مارس النشاط بقوة، ومن مارس بقوة أقل، ومن ارتاح؟</a:t>
            </a:r>
          </a:p>
          <a:p>
            <a:pPr marL="0" indent="0" algn="l" rtl="1">
              <a:buNone/>
            </a:pPr>
            <a:endParaRPr lang="ar" sz="2000" dirty="0"/>
          </a:p>
          <a:p>
            <a:pPr marL="0" indent="0" algn="l" rtl="1">
              <a:buNone/>
            </a:pPr>
            <a:endParaRPr lang="ar" sz="2000" dirty="0"/>
          </a:p>
          <a:p>
            <a:pPr marL="0" indent="0" algn="l" rtl="1">
              <a:buNone/>
            </a:pPr>
            <a:endParaRPr lang="ar" sz="2000" dirty="0"/>
          </a:p>
        </p:txBody>
      </p:sp>
      <p:sp>
        <p:nvSpPr>
          <p:cNvPr id="33" name="מלבן 32"/>
          <p:cNvSpPr/>
          <p:nvPr/>
        </p:nvSpPr>
        <p:spPr>
          <a:xfrm rot="20431169">
            <a:off x="4321714" y="1786738"/>
            <a:ext cx="6078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ar" sz="5400" b="1" i="0" u="none" cap="none" spc="0" baseline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؟</a:t>
            </a:r>
            <a:endParaRPr lang="ar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4" name="מלבן 33"/>
          <p:cNvSpPr/>
          <p:nvPr/>
        </p:nvSpPr>
        <p:spPr>
          <a:xfrm rot="819060">
            <a:off x="4726014" y="1918268"/>
            <a:ext cx="6078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ar" sz="5400" b="1" i="0" u="none" cap="none" spc="0" baseline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؟</a:t>
            </a:r>
            <a:endParaRPr lang="ar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grpSp>
        <p:nvGrpSpPr>
          <p:cNvPr id="48" name="קבוצה 47"/>
          <p:cNvGrpSpPr/>
          <p:nvPr/>
        </p:nvGrpSpPr>
        <p:grpSpPr>
          <a:xfrm>
            <a:off x="4477943" y="2772296"/>
            <a:ext cx="346764" cy="823564"/>
            <a:chOff x="1558858" y="3719655"/>
            <a:chExt cx="374597" cy="889667"/>
          </a:xfrm>
          <a:solidFill>
            <a:srgbClr val="FFBD8D"/>
          </a:solidFill>
        </p:grpSpPr>
        <p:sp>
          <p:nvSpPr>
            <p:cNvPr id="49" name="Freeform 19"/>
            <p:cNvSpPr>
              <a:spLocks noEditPoints="1"/>
            </p:cNvSpPr>
            <p:nvPr/>
          </p:nvSpPr>
          <p:spPr bwMode="auto">
            <a:xfrm>
              <a:off x="1669899" y="3719655"/>
              <a:ext cx="149839" cy="149839"/>
            </a:xfrm>
            <a:custGeom>
              <a:avLst/>
              <a:gdLst>
                <a:gd name="T0" fmla="*/ 224 w 224"/>
                <a:gd name="T1" fmla="*/ 112 h 224"/>
                <a:gd name="T2" fmla="*/ 224 w 224"/>
                <a:gd name="T3" fmla="*/ 112 h 224"/>
                <a:gd name="T4" fmla="*/ 222 w 224"/>
                <a:gd name="T5" fmla="*/ 134 h 224"/>
                <a:gd name="T6" fmla="*/ 216 w 224"/>
                <a:gd name="T7" fmla="*/ 156 h 224"/>
                <a:gd name="T8" fmla="*/ 204 w 224"/>
                <a:gd name="T9" fmla="*/ 174 h 224"/>
                <a:gd name="T10" fmla="*/ 192 w 224"/>
                <a:gd name="T11" fmla="*/ 192 h 224"/>
                <a:gd name="T12" fmla="*/ 174 w 224"/>
                <a:gd name="T13" fmla="*/ 206 h 224"/>
                <a:gd name="T14" fmla="*/ 156 w 224"/>
                <a:gd name="T15" fmla="*/ 216 h 224"/>
                <a:gd name="T16" fmla="*/ 134 w 224"/>
                <a:gd name="T17" fmla="*/ 222 h 224"/>
                <a:gd name="T18" fmla="*/ 112 w 224"/>
                <a:gd name="T19" fmla="*/ 224 h 224"/>
                <a:gd name="T20" fmla="*/ 112 w 224"/>
                <a:gd name="T21" fmla="*/ 224 h 224"/>
                <a:gd name="T22" fmla="*/ 90 w 224"/>
                <a:gd name="T23" fmla="*/ 222 h 224"/>
                <a:gd name="T24" fmla="*/ 68 w 224"/>
                <a:gd name="T25" fmla="*/ 216 h 224"/>
                <a:gd name="T26" fmla="*/ 50 w 224"/>
                <a:gd name="T27" fmla="*/ 206 h 224"/>
                <a:gd name="T28" fmla="*/ 32 w 224"/>
                <a:gd name="T29" fmla="*/ 192 h 224"/>
                <a:gd name="T30" fmla="*/ 20 w 224"/>
                <a:gd name="T31" fmla="*/ 174 h 224"/>
                <a:gd name="T32" fmla="*/ 8 w 224"/>
                <a:gd name="T33" fmla="*/ 156 h 224"/>
                <a:gd name="T34" fmla="*/ 2 w 224"/>
                <a:gd name="T35" fmla="*/ 134 h 224"/>
                <a:gd name="T36" fmla="*/ 0 w 224"/>
                <a:gd name="T37" fmla="*/ 112 h 224"/>
                <a:gd name="T38" fmla="*/ 0 w 224"/>
                <a:gd name="T39" fmla="*/ 112 h 224"/>
                <a:gd name="T40" fmla="*/ 2 w 224"/>
                <a:gd name="T41" fmla="*/ 90 h 224"/>
                <a:gd name="T42" fmla="*/ 8 w 224"/>
                <a:gd name="T43" fmla="*/ 68 h 224"/>
                <a:gd name="T44" fmla="*/ 20 w 224"/>
                <a:gd name="T45" fmla="*/ 50 h 224"/>
                <a:gd name="T46" fmla="*/ 32 w 224"/>
                <a:gd name="T47" fmla="*/ 34 h 224"/>
                <a:gd name="T48" fmla="*/ 50 w 224"/>
                <a:gd name="T49" fmla="*/ 20 h 224"/>
                <a:gd name="T50" fmla="*/ 68 w 224"/>
                <a:gd name="T51" fmla="*/ 10 h 224"/>
                <a:gd name="T52" fmla="*/ 90 w 224"/>
                <a:gd name="T53" fmla="*/ 2 h 224"/>
                <a:gd name="T54" fmla="*/ 112 w 224"/>
                <a:gd name="T55" fmla="*/ 0 h 224"/>
                <a:gd name="T56" fmla="*/ 112 w 224"/>
                <a:gd name="T57" fmla="*/ 0 h 224"/>
                <a:gd name="T58" fmla="*/ 134 w 224"/>
                <a:gd name="T59" fmla="*/ 2 h 224"/>
                <a:gd name="T60" fmla="*/ 156 w 224"/>
                <a:gd name="T61" fmla="*/ 10 h 224"/>
                <a:gd name="T62" fmla="*/ 174 w 224"/>
                <a:gd name="T63" fmla="*/ 20 h 224"/>
                <a:gd name="T64" fmla="*/ 192 w 224"/>
                <a:gd name="T65" fmla="*/ 34 h 224"/>
                <a:gd name="T66" fmla="*/ 204 w 224"/>
                <a:gd name="T67" fmla="*/ 50 h 224"/>
                <a:gd name="T68" fmla="*/ 216 w 224"/>
                <a:gd name="T69" fmla="*/ 68 h 224"/>
                <a:gd name="T70" fmla="*/ 222 w 224"/>
                <a:gd name="T71" fmla="*/ 90 h 224"/>
                <a:gd name="T72" fmla="*/ 224 w 224"/>
                <a:gd name="T73" fmla="*/ 112 h 224"/>
                <a:gd name="T74" fmla="*/ 224 w 224"/>
                <a:gd name="T75" fmla="*/ 112 h 224"/>
                <a:gd name="T76" fmla="*/ 224 w 224"/>
                <a:gd name="T77" fmla="*/ 112 h 224"/>
                <a:gd name="T78" fmla="*/ 224 w 224"/>
                <a:gd name="T79" fmla="*/ 1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24" h="224">
                  <a:moveTo>
                    <a:pt x="224" y="112"/>
                  </a:moveTo>
                  <a:lnTo>
                    <a:pt x="224" y="112"/>
                  </a:lnTo>
                  <a:lnTo>
                    <a:pt x="222" y="134"/>
                  </a:lnTo>
                  <a:lnTo>
                    <a:pt x="216" y="156"/>
                  </a:lnTo>
                  <a:lnTo>
                    <a:pt x="204" y="174"/>
                  </a:lnTo>
                  <a:lnTo>
                    <a:pt x="192" y="192"/>
                  </a:lnTo>
                  <a:lnTo>
                    <a:pt x="174" y="206"/>
                  </a:lnTo>
                  <a:lnTo>
                    <a:pt x="156" y="216"/>
                  </a:lnTo>
                  <a:lnTo>
                    <a:pt x="134" y="222"/>
                  </a:lnTo>
                  <a:lnTo>
                    <a:pt x="112" y="224"/>
                  </a:lnTo>
                  <a:lnTo>
                    <a:pt x="112" y="224"/>
                  </a:lnTo>
                  <a:lnTo>
                    <a:pt x="90" y="222"/>
                  </a:lnTo>
                  <a:lnTo>
                    <a:pt x="68" y="216"/>
                  </a:lnTo>
                  <a:lnTo>
                    <a:pt x="50" y="206"/>
                  </a:lnTo>
                  <a:lnTo>
                    <a:pt x="32" y="192"/>
                  </a:lnTo>
                  <a:lnTo>
                    <a:pt x="20" y="174"/>
                  </a:lnTo>
                  <a:lnTo>
                    <a:pt x="8" y="156"/>
                  </a:lnTo>
                  <a:lnTo>
                    <a:pt x="2" y="134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90"/>
                  </a:lnTo>
                  <a:lnTo>
                    <a:pt x="8" y="68"/>
                  </a:lnTo>
                  <a:lnTo>
                    <a:pt x="20" y="50"/>
                  </a:lnTo>
                  <a:lnTo>
                    <a:pt x="32" y="34"/>
                  </a:lnTo>
                  <a:lnTo>
                    <a:pt x="50" y="20"/>
                  </a:lnTo>
                  <a:lnTo>
                    <a:pt x="68" y="10"/>
                  </a:lnTo>
                  <a:lnTo>
                    <a:pt x="90" y="2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34" y="2"/>
                  </a:lnTo>
                  <a:lnTo>
                    <a:pt x="156" y="10"/>
                  </a:lnTo>
                  <a:lnTo>
                    <a:pt x="174" y="20"/>
                  </a:lnTo>
                  <a:lnTo>
                    <a:pt x="192" y="34"/>
                  </a:lnTo>
                  <a:lnTo>
                    <a:pt x="204" y="50"/>
                  </a:lnTo>
                  <a:lnTo>
                    <a:pt x="216" y="68"/>
                  </a:lnTo>
                  <a:lnTo>
                    <a:pt x="222" y="90"/>
                  </a:lnTo>
                  <a:lnTo>
                    <a:pt x="224" y="112"/>
                  </a:lnTo>
                  <a:lnTo>
                    <a:pt x="224" y="112"/>
                  </a:lnTo>
                  <a:close/>
                  <a:moveTo>
                    <a:pt x="224" y="112"/>
                  </a:moveTo>
                  <a:lnTo>
                    <a:pt x="224" y="1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50" name="Freeform 20"/>
            <p:cNvSpPr>
              <a:spLocks/>
            </p:cNvSpPr>
            <p:nvPr/>
          </p:nvSpPr>
          <p:spPr bwMode="auto">
            <a:xfrm>
              <a:off x="1669899" y="3719655"/>
              <a:ext cx="149839" cy="149839"/>
            </a:xfrm>
            <a:custGeom>
              <a:avLst/>
              <a:gdLst>
                <a:gd name="T0" fmla="*/ 224 w 224"/>
                <a:gd name="T1" fmla="*/ 112 h 224"/>
                <a:gd name="T2" fmla="*/ 224 w 224"/>
                <a:gd name="T3" fmla="*/ 112 h 224"/>
                <a:gd name="T4" fmla="*/ 222 w 224"/>
                <a:gd name="T5" fmla="*/ 134 h 224"/>
                <a:gd name="T6" fmla="*/ 216 w 224"/>
                <a:gd name="T7" fmla="*/ 156 h 224"/>
                <a:gd name="T8" fmla="*/ 204 w 224"/>
                <a:gd name="T9" fmla="*/ 174 h 224"/>
                <a:gd name="T10" fmla="*/ 192 w 224"/>
                <a:gd name="T11" fmla="*/ 192 h 224"/>
                <a:gd name="T12" fmla="*/ 174 w 224"/>
                <a:gd name="T13" fmla="*/ 206 h 224"/>
                <a:gd name="T14" fmla="*/ 156 w 224"/>
                <a:gd name="T15" fmla="*/ 216 h 224"/>
                <a:gd name="T16" fmla="*/ 134 w 224"/>
                <a:gd name="T17" fmla="*/ 222 h 224"/>
                <a:gd name="T18" fmla="*/ 112 w 224"/>
                <a:gd name="T19" fmla="*/ 224 h 224"/>
                <a:gd name="T20" fmla="*/ 112 w 224"/>
                <a:gd name="T21" fmla="*/ 224 h 224"/>
                <a:gd name="T22" fmla="*/ 90 w 224"/>
                <a:gd name="T23" fmla="*/ 222 h 224"/>
                <a:gd name="T24" fmla="*/ 68 w 224"/>
                <a:gd name="T25" fmla="*/ 216 h 224"/>
                <a:gd name="T26" fmla="*/ 50 w 224"/>
                <a:gd name="T27" fmla="*/ 206 h 224"/>
                <a:gd name="T28" fmla="*/ 32 w 224"/>
                <a:gd name="T29" fmla="*/ 192 h 224"/>
                <a:gd name="T30" fmla="*/ 20 w 224"/>
                <a:gd name="T31" fmla="*/ 174 h 224"/>
                <a:gd name="T32" fmla="*/ 8 w 224"/>
                <a:gd name="T33" fmla="*/ 156 h 224"/>
                <a:gd name="T34" fmla="*/ 2 w 224"/>
                <a:gd name="T35" fmla="*/ 134 h 224"/>
                <a:gd name="T36" fmla="*/ 0 w 224"/>
                <a:gd name="T37" fmla="*/ 112 h 224"/>
                <a:gd name="T38" fmla="*/ 0 w 224"/>
                <a:gd name="T39" fmla="*/ 112 h 224"/>
                <a:gd name="T40" fmla="*/ 2 w 224"/>
                <a:gd name="T41" fmla="*/ 90 h 224"/>
                <a:gd name="T42" fmla="*/ 8 w 224"/>
                <a:gd name="T43" fmla="*/ 68 h 224"/>
                <a:gd name="T44" fmla="*/ 20 w 224"/>
                <a:gd name="T45" fmla="*/ 50 h 224"/>
                <a:gd name="T46" fmla="*/ 32 w 224"/>
                <a:gd name="T47" fmla="*/ 34 h 224"/>
                <a:gd name="T48" fmla="*/ 50 w 224"/>
                <a:gd name="T49" fmla="*/ 20 h 224"/>
                <a:gd name="T50" fmla="*/ 68 w 224"/>
                <a:gd name="T51" fmla="*/ 10 h 224"/>
                <a:gd name="T52" fmla="*/ 90 w 224"/>
                <a:gd name="T53" fmla="*/ 2 h 224"/>
                <a:gd name="T54" fmla="*/ 112 w 224"/>
                <a:gd name="T55" fmla="*/ 0 h 224"/>
                <a:gd name="T56" fmla="*/ 112 w 224"/>
                <a:gd name="T57" fmla="*/ 0 h 224"/>
                <a:gd name="T58" fmla="*/ 134 w 224"/>
                <a:gd name="T59" fmla="*/ 2 h 224"/>
                <a:gd name="T60" fmla="*/ 156 w 224"/>
                <a:gd name="T61" fmla="*/ 10 h 224"/>
                <a:gd name="T62" fmla="*/ 174 w 224"/>
                <a:gd name="T63" fmla="*/ 20 h 224"/>
                <a:gd name="T64" fmla="*/ 192 w 224"/>
                <a:gd name="T65" fmla="*/ 34 h 224"/>
                <a:gd name="T66" fmla="*/ 204 w 224"/>
                <a:gd name="T67" fmla="*/ 50 h 224"/>
                <a:gd name="T68" fmla="*/ 216 w 224"/>
                <a:gd name="T69" fmla="*/ 68 h 224"/>
                <a:gd name="T70" fmla="*/ 222 w 224"/>
                <a:gd name="T71" fmla="*/ 90 h 224"/>
                <a:gd name="T72" fmla="*/ 224 w 224"/>
                <a:gd name="T73" fmla="*/ 112 h 224"/>
                <a:gd name="T74" fmla="*/ 224 w 224"/>
                <a:gd name="T75" fmla="*/ 1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24" h="224">
                  <a:moveTo>
                    <a:pt x="224" y="112"/>
                  </a:moveTo>
                  <a:lnTo>
                    <a:pt x="224" y="112"/>
                  </a:lnTo>
                  <a:lnTo>
                    <a:pt x="222" y="134"/>
                  </a:lnTo>
                  <a:lnTo>
                    <a:pt x="216" y="156"/>
                  </a:lnTo>
                  <a:lnTo>
                    <a:pt x="204" y="174"/>
                  </a:lnTo>
                  <a:lnTo>
                    <a:pt x="192" y="192"/>
                  </a:lnTo>
                  <a:lnTo>
                    <a:pt x="174" y="206"/>
                  </a:lnTo>
                  <a:lnTo>
                    <a:pt x="156" y="216"/>
                  </a:lnTo>
                  <a:lnTo>
                    <a:pt x="134" y="222"/>
                  </a:lnTo>
                  <a:lnTo>
                    <a:pt x="112" y="224"/>
                  </a:lnTo>
                  <a:lnTo>
                    <a:pt x="112" y="224"/>
                  </a:lnTo>
                  <a:lnTo>
                    <a:pt x="90" y="222"/>
                  </a:lnTo>
                  <a:lnTo>
                    <a:pt x="68" y="216"/>
                  </a:lnTo>
                  <a:lnTo>
                    <a:pt x="50" y="206"/>
                  </a:lnTo>
                  <a:lnTo>
                    <a:pt x="32" y="192"/>
                  </a:lnTo>
                  <a:lnTo>
                    <a:pt x="20" y="174"/>
                  </a:lnTo>
                  <a:lnTo>
                    <a:pt x="8" y="156"/>
                  </a:lnTo>
                  <a:lnTo>
                    <a:pt x="2" y="134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90"/>
                  </a:lnTo>
                  <a:lnTo>
                    <a:pt x="8" y="68"/>
                  </a:lnTo>
                  <a:lnTo>
                    <a:pt x="20" y="50"/>
                  </a:lnTo>
                  <a:lnTo>
                    <a:pt x="32" y="34"/>
                  </a:lnTo>
                  <a:lnTo>
                    <a:pt x="50" y="20"/>
                  </a:lnTo>
                  <a:lnTo>
                    <a:pt x="68" y="10"/>
                  </a:lnTo>
                  <a:lnTo>
                    <a:pt x="90" y="2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34" y="2"/>
                  </a:lnTo>
                  <a:lnTo>
                    <a:pt x="156" y="10"/>
                  </a:lnTo>
                  <a:lnTo>
                    <a:pt x="174" y="20"/>
                  </a:lnTo>
                  <a:lnTo>
                    <a:pt x="192" y="34"/>
                  </a:lnTo>
                  <a:lnTo>
                    <a:pt x="204" y="50"/>
                  </a:lnTo>
                  <a:lnTo>
                    <a:pt x="216" y="68"/>
                  </a:lnTo>
                  <a:lnTo>
                    <a:pt x="222" y="90"/>
                  </a:lnTo>
                  <a:lnTo>
                    <a:pt x="224" y="112"/>
                  </a:lnTo>
                  <a:lnTo>
                    <a:pt x="224" y="112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51" name="Line 21"/>
            <p:cNvSpPr>
              <a:spLocks noChangeShapeType="1"/>
            </p:cNvSpPr>
            <p:nvPr/>
          </p:nvSpPr>
          <p:spPr bwMode="auto">
            <a:xfrm>
              <a:off x="1819738" y="3794574"/>
              <a:ext cx="0" cy="0"/>
            </a:xfrm>
            <a:prstGeom prst="lin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52" name="Freeform 22"/>
            <p:cNvSpPr>
              <a:spLocks noEditPoints="1"/>
            </p:cNvSpPr>
            <p:nvPr/>
          </p:nvSpPr>
          <p:spPr bwMode="auto">
            <a:xfrm>
              <a:off x="1558858" y="3902940"/>
              <a:ext cx="374597" cy="706382"/>
            </a:xfrm>
            <a:custGeom>
              <a:avLst/>
              <a:gdLst>
                <a:gd name="T0" fmla="*/ 296 w 560"/>
                <a:gd name="T1" fmla="*/ 0 h 1056"/>
                <a:gd name="T2" fmla="*/ 232 w 560"/>
                <a:gd name="T3" fmla="*/ 4 h 1056"/>
                <a:gd name="T4" fmla="*/ 198 w 560"/>
                <a:gd name="T5" fmla="*/ 10 h 1056"/>
                <a:gd name="T6" fmla="*/ 114 w 560"/>
                <a:gd name="T7" fmla="*/ 54 h 1056"/>
                <a:gd name="T8" fmla="*/ 56 w 560"/>
                <a:gd name="T9" fmla="*/ 124 h 1056"/>
                <a:gd name="T10" fmla="*/ 18 w 560"/>
                <a:gd name="T11" fmla="*/ 212 h 1056"/>
                <a:gd name="T12" fmla="*/ 2 w 560"/>
                <a:gd name="T13" fmla="*/ 310 h 1056"/>
                <a:gd name="T14" fmla="*/ 2 w 560"/>
                <a:gd name="T15" fmla="*/ 406 h 1056"/>
                <a:gd name="T16" fmla="*/ 10 w 560"/>
                <a:gd name="T17" fmla="*/ 430 h 1056"/>
                <a:gd name="T18" fmla="*/ 32 w 560"/>
                <a:gd name="T19" fmla="*/ 452 h 1056"/>
                <a:gd name="T20" fmla="*/ 64 w 560"/>
                <a:gd name="T21" fmla="*/ 460 h 1056"/>
                <a:gd name="T22" fmla="*/ 92 w 560"/>
                <a:gd name="T23" fmla="*/ 452 h 1056"/>
                <a:gd name="T24" fmla="*/ 112 w 560"/>
                <a:gd name="T25" fmla="*/ 430 h 1056"/>
                <a:gd name="T26" fmla="*/ 114 w 560"/>
                <a:gd name="T27" fmla="*/ 406 h 1056"/>
                <a:gd name="T28" fmla="*/ 112 w 560"/>
                <a:gd name="T29" fmla="*/ 328 h 1056"/>
                <a:gd name="T30" fmla="*/ 124 w 560"/>
                <a:gd name="T31" fmla="*/ 244 h 1056"/>
                <a:gd name="T32" fmla="*/ 142 w 560"/>
                <a:gd name="T33" fmla="*/ 426 h 1056"/>
                <a:gd name="T34" fmla="*/ 142 w 560"/>
                <a:gd name="T35" fmla="*/ 434 h 1056"/>
                <a:gd name="T36" fmla="*/ 142 w 560"/>
                <a:gd name="T37" fmla="*/ 716 h 1056"/>
                <a:gd name="T38" fmla="*/ 134 w 560"/>
                <a:gd name="T39" fmla="*/ 994 h 1056"/>
                <a:gd name="T40" fmla="*/ 144 w 560"/>
                <a:gd name="T41" fmla="*/ 1032 h 1056"/>
                <a:gd name="T42" fmla="*/ 172 w 560"/>
                <a:gd name="T43" fmla="*/ 1052 h 1056"/>
                <a:gd name="T44" fmla="*/ 208 w 560"/>
                <a:gd name="T45" fmla="*/ 1054 h 1056"/>
                <a:gd name="T46" fmla="*/ 240 w 560"/>
                <a:gd name="T47" fmla="*/ 1040 h 1056"/>
                <a:gd name="T48" fmla="*/ 260 w 560"/>
                <a:gd name="T49" fmla="*/ 1008 h 1056"/>
                <a:gd name="T50" fmla="*/ 266 w 560"/>
                <a:gd name="T51" fmla="*/ 884 h 1056"/>
                <a:gd name="T52" fmla="*/ 270 w 560"/>
                <a:gd name="T53" fmla="*/ 558 h 1056"/>
                <a:gd name="T54" fmla="*/ 290 w 560"/>
                <a:gd name="T55" fmla="*/ 776 h 1056"/>
                <a:gd name="T56" fmla="*/ 296 w 560"/>
                <a:gd name="T57" fmla="*/ 994 h 1056"/>
                <a:gd name="T58" fmla="*/ 310 w 560"/>
                <a:gd name="T59" fmla="*/ 1032 h 1056"/>
                <a:gd name="T60" fmla="*/ 338 w 560"/>
                <a:gd name="T61" fmla="*/ 1052 h 1056"/>
                <a:gd name="T62" fmla="*/ 374 w 560"/>
                <a:gd name="T63" fmla="*/ 1054 h 1056"/>
                <a:gd name="T64" fmla="*/ 406 w 560"/>
                <a:gd name="T65" fmla="*/ 1040 h 1056"/>
                <a:gd name="T66" fmla="*/ 422 w 560"/>
                <a:gd name="T67" fmla="*/ 1008 h 1056"/>
                <a:gd name="T68" fmla="*/ 420 w 560"/>
                <a:gd name="T69" fmla="*/ 854 h 1056"/>
                <a:gd name="T70" fmla="*/ 416 w 560"/>
                <a:gd name="T71" fmla="*/ 438 h 1056"/>
                <a:gd name="T72" fmla="*/ 412 w 560"/>
                <a:gd name="T73" fmla="*/ 300 h 1056"/>
                <a:gd name="T74" fmla="*/ 424 w 560"/>
                <a:gd name="T75" fmla="*/ 204 h 1056"/>
                <a:gd name="T76" fmla="*/ 446 w 560"/>
                <a:gd name="T77" fmla="*/ 292 h 1056"/>
                <a:gd name="T78" fmla="*/ 448 w 560"/>
                <a:gd name="T79" fmla="*/ 380 h 1056"/>
                <a:gd name="T80" fmla="*/ 446 w 560"/>
                <a:gd name="T81" fmla="*/ 418 h 1056"/>
                <a:gd name="T82" fmla="*/ 460 w 560"/>
                <a:gd name="T83" fmla="*/ 446 h 1056"/>
                <a:gd name="T84" fmla="*/ 486 w 560"/>
                <a:gd name="T85" fmla="*/ 458 h 1056"/>
                <a:gd name="T86" fmla="*/ 518 w 560"/>
                <a:gd name="T87" fmla="*/ 456 h 1056"/>
                <a:gd name="T88" fmla="*/ 544 w 560"/>
                <a:gd name="T89" fmla="*/ 438 h 1056"/>
                <a:gd name="T90" fmla="*/ 558 w 560"/>
                <a:gd name="T91" fmla="*/ 406 h 1056"/>
                <a:gd name="T92" fmla="*/ 560 w 560"/>
                <a:gd name="T93" fmla="*/ 340 h 1056"/>
                <a:gd name="T94" fmla="*/ 550 w 560"/>
                <a:gd name="T95" fmla="*/ 240 h 1056"/>
                <a:gd name="T96" fmla="*/ 518 w 560"/>
                <a:gd name="T97" fmla="*/ 146 h 1056"/>
                <a:gd name="T98" fmla="*/ 464 w 560"/>
                <a:gd name="T99" fmla="*/ 70 h 1056"/>
                <a:gd name="T100" fmla="*/ 400 w 560"/>
                <a:gd name="T101" fmla="*/ 24 h 1056"/>
                <a:gd name="T102" fmla="*/ 352 w 560"/>
                <a:gd name="T103" fmla="*/ 8 h 1056"/>
                <a:gd name="T104" fmla="*/ 318 w 560"/>
                <a:gd name="T105" fmla="*/ 4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0" h="1056">
                  <a:moveTo>
                    <a:pt x="318" y="4"/>
                  </a:moveTo>
                  <a:lnTo>
                    <a:pt x="318" y="4"/>
                  </a:lnTo>
                  <a:lnTo>
                    <a:pt x="296" y="0"/>
                  </a:lnTo>
                  <a:lnTo>
                    <a:pt x="274" y="0"/>
                  </a:lnTo>
                  <a:lnTo>
                    <a:pt x="252" y="0"/>
                  </a:lnTo>
                  <a:lnTo>
                    <a:pt x="232" y="4"/>
                  </a:lnTo>
                  <a:lnTo>
                    <a:pt x="232" y="4"/>
                  </a:lnTo>
                  <a:lnTo>
                    <a:pt x="214" y="8"/>
                  </a:lnTo>
                  <a:lnTo>
                    <a:pt x="198" y="10"/>
                  </a:lnTo>
                  <a:lnTo>
                    <a:pt x="168" y="22"/>
                  </a:lnTo>
                  <a:lnTo>
                    <a:pt x="140" y="36"/>
                  </a:lnTo>
                  <a:lnTo>
                    <a:pt x="114" y="54"/>
                  </a:lnTo>
                  <a:lnTo>
                    <a:pt x="92" y="74"/>
                  </a:lnTo>
                  <a:lnTo>
                    <a:pt x="72" y="98"/>
                  </a:lnTo>
                  <a:lnTo>
                    <a:pt x="56" y="124"/>
                  </a:lnTo>
                  <a:lnTo>
                    <a:pt x="40" y="152"/>
                  </a:lnTo>
                  <a:lnTo>
                    <a:pt x="28" y="182"/>
                  </a:lnTo>
                  <a:lnTo>
                    <a:pt x="18" y="212"/>
                  </a:lnTo>
                  <a:lnTo>
                    <a:pt x="10" y="244"/>
                  </a:lnTo>
                  <a:lnTo>
                    <a:pt x="4" y="276"/>
                  </a:lnTo>
                  <a:lnTo>
                    <a:pt x="2" y="310"/>
                  </a:lnTo>
                  <a:lnTo>
                    <a:pt x="0" y="342"/>
                  </a:lnTo>
                  <a:lnTo>
                    <a:pt x="0" y="374"/>
                  </a:lnTo>
                  <a:lnTo>
                    <a:pt x="2" y="406"/>
                  </a:lnTo>
                  <a:lnTo>
                    <a:pt x="2" y="406"/>
                  </a:lnTo>
                  <a:lnTo>
                    <a:pt x="4" y="418"/>
                  </a:lnTo>
                  <a:lnTo>
                    <a:pt x="10" y="430"/>
                  </a:lnTo>
                  <a:lnTo>
                    <a:pt x="16" y="438"/>
                  </a:lnTo>
                  <a:lnTo>
                    <a:pt x="24" y="446"/>
                  </a:lnTo>
                  <a:lnTo>
                    <a:pt x="32" y="452"/>
                  </a:lnTo>
                  <a:lnTo>
                    <a:pt x="42" y="456"/>
                  </a:lnTo>
                  <a:lnTo>
                    <a:pt x="54" y="458"/>
                  </a:lnTo>
                  <a:lnTo>
                    <a:pt x="64" y="460"/>
                  </a:lnTo>
                  <a:lnTo>
                    <a:pt x="74" y="458"/>
                  </a:lnTo>
                  <a:lnTo>
                    <a:pt x="84" y="456"/>
                  </a:lnTo>
                  <a:lnTo>
                    <a:pt x="92" y="452"/>
                  </a:lnTo>
                  <a:lnTo>
                    <a:pt x="100" y="446"/>
                  </a:lnTo>
                  <a:lnTo>
                    <a:pt x="108" y="438"/>
                  </a:lnTo>
                  <a:lnTo>
                    <a:pt x="112" y="430"/>
                  </a:lnTo>
                  <a:lnTo>
                    <a:pt x="114" y="418"/>
                  </a:lnTo>
                  <a:lnTo>
                    <a:pt x="114" y="406"/>
                  </a:lnTo>
                  <a:lnTo>
                    <a:pt x="114" y="406"/>
                  </a:lnTo>
                  <a:lnTo>
                    <a:pt x="112" y="382"/>
                  </a:lnTo>
                  <a:lnTo>
                    <a:pt x="112" y="356"/>
                  </a:lnTo>
                  <a:lnTo>
                    <a:pt x="112" y="328"/>
                  </a:lnTo>
                  <a:lnTo>
                    <a:pt x="114" y="300"/>
                  </a:lnTo>
                  <a:lnTo>
                    <a:pt x="118" y="272"/>
                  </a:lnTo>
                  <a:lnTo>
                    <a:pt x="124" y="244"/>
                  </a:lnTo>
                  <a:lnTo>
                    <a:pt x="132" y="216"/>
                  </a:lnTo>
                  <a:lnTo>
                    <a:pt x="142" y="192"/>
                  </a:lnTo>
                  <a:lnTo>
                    <a:pt x="142" y="426"/>
                  </a:lnTo>
                  <a:lnTo>
                    <a:pt x="142" y="426"/>
                  </a:lnTo>
                  <a:lnTo>
                    <a:pt x="142" y="434"/>
                  </a:lnTo>
                  <a:lnTo>
                    <a:pt x="142" y="434"/>
                  </a:lnTo>
                  <a:lnTo>
                    <a:pt x="142" y="438"/>
                  </a:lnTo>
                  <a:lnTo>
                    <a:pt x="142" y="438"/>
                  </a:lnTo>
                  <a:lnTo>
                    <a:pt x="142" y="716"/>
                  </a:lnTo>
                  <a:lnTo>
                    <a:pt x="138" y="854"/>
                  </a:lnTo>
                  <a:lnTo>
                    <a:pt x="134" y="994"/>
                  </a:lnTo>
                  <a:lnTo>
                    <a:pt x="134" y="994"/>
                  </a:lnTo>
                  <a:lnTo>
                    <a:pt x="134" y="1008"/>
                  </a:lnTo>
                  <a:lnTo>
                    <a:pt x="138" y="1020"/>
                  </a:lnTo>
                  <a:lnTo>
                    <a:pt x="144" y="1032"/>
                  </a:lnTo>
                  <a:lnTo>
                    <a:pt x="152" y="1040"/>
                  </a:lnTo>
                  <a:lnTo>
                    <a:pt x="162" y="1046"/>
                  </a:lnTo>
                  <a:lnTo>
                    <a:pt x="172" y="1052"/>
                  </a:lnTo>
                  <a:lnTo>
                    <a:pt x="184" y="1054"/>
                  </a:lnTo>
                  <a:lnTo>
                    <a:pt x="196" y="1056"/>
                  </a:lnTo>
                  <a:lnTo>
                    <a:pt x="208" y="1054"/>
                  </a:lnTo>
                  <a:lnTo>
                    <a:pt x="220" y="1052"/>
                  </a:lnTo>
                  <a:lnTo>
                    <a:pt x="230" y="1046"/>
                  </a:lnTo>
                  <a:lnTo>
                    <a:pt x="240" y="1040"/>
                  </a:lnTo>
                  <a:lnTo>
                    <a:pt x="248" y="1032"/>
                  </a:lnTo>
                  <a:lnTo>
                    <a:pt x="256" y="1020"/>
                  </a:lnTo>
                  <a:lnTo>
                    <a:pt x="260" y="1008"/>
                  </a:lnTo>
                  <a:lnTo>
                    <a:pt x="262" y="994"/>
                  </a:lnTo>
                  <a:lnTo>
                    <a:pt x="262" y="994"/>
                  </a:lnTo>
                  <a:lnTo>
                    <a:pt x="266" y="884"/>
                  </a:lnTo>
                  <a:lnTo>
                    <a:pt x="268" y="776"/>
                  </a:lnTo>
                  <a:lnTo>
                    <a:pt x="270" y="558"/>
                  </a:lnTo>
                  <a:lnTo>
                    <a:pt x="270" y="558"/>
                  </a:lnTo>
                  <a:lnTo>
                    <a:pt x="288" y="558"/>
                  </a:lnTo>
                  <a:lnTo>
                    <a:pt x="288" y="558"/>
                  </a:lnTo>
                  <a:lnTo>
                    <a:pt x="290" y="776"/>
                  </a:lnTo>
                  <a:lnTo>
                    <a:pt x="292" y="884"/>
                  </a:lnTo>
                  <a:lnTo>
                    <a:pt x="296" y="994"/>
                  </a:lnTo>
                  <a:lnTo>
                    <a:pt x="296" y="994"/>
                  </a:lnTo>
                  <a:lnTo>
                    <a:pt x="298" y="1008"/>
                  </a:lnTo>
                  <a:lnTo>
                    <a:pt x="302" y="1020"/>
                  </a:lnTo>
                  <a:lnTo>
                    <a:pt x="310" y="1032"/>
                  </a:lnTo>
                  <a:lnTo>
                    <a:pt x="318" y="1040"/>
                  </a:lnTo>
                  <a:lnTo>
                    <a:pt x="328" y="1046"/>
                  </a:lnTo>
                  <a:lnTo>
                    <a:pt x="338" y="1052"/>
                  </a:lnTo>
                  <a:lnTo>
                    <a:pt x="350" y="1054"/>
                  </a:lnTo>
                  <a:lnTo>
                    <a:pt x="362" y="1056"/>
                  </a:lnTo>
                  <a:lnTo>
                    <a:pt x="374" y="1054"/>
                  </a:lnTo>
                  <a:lnTo>
                    <a:pt x="386" y="1052"/>
                  </a:lnTo>
                  <a:lnTo>
                    <a:pt x="396" y="1046"/>
                  </a:lnTo>
                  <a:lnTo>
                    <a:pt x="406" y="1040"/>
                  </a:lnTo>
                  <a:lnTo>
                    <a:pt x="414" y="1032"/>
                  </a:lnTo>
                  <a:lnTo>
                    <a:pt x="420" y="1020"/>
                  </a:lnTo>
                  <a:lnTo>
                    <a:pt x="422" y="1008"/>
                  </a:lnTo>
                  <a:lnTo>
                    <a:pt x="424" y="994"/>
                  </a:lnTo>
                  <a:lnTo>
                    <a:pt x="424" y="994"/>
                  </a:lnTo>
                  <a:lnTo>
                    <a:pt x="420" y="854"/>
                  </a:lnTo>
                  <a:lnTo>
                    <a:pt x="416" y="716"/>
                  </a:lnTo>
                  <a:lnTo>
                    <a:pt x="416" y="438"/>
                  </a:lnTo>
                  <a:lnTo>
                    <a:pt x="416" y="438"/>
                  </a:lnTo>
                  <a:lnTo>
                    <a:pt x="414" y="422"/>
                  </a:lnTo>
                  <a:lnTo>
                    <a:pt x="414" y="422"/>
                  </a:lnTo>
                  <a:lnTo>
                    <a:pt x="412" y="300"/>
                  </a:lnTo>
                  <a:lnTo>
                    <a:pt x="412" y="180"/>
                  </a:lnTo>
                  <a:lnTo>
                    <a:pt x="412" y="180"/>
                  </a:lnTo>
                  <a:lnTo>
                    <a:pt x="424" y="204"/>
                  </a:lnTo>
                  <a:lnTo>
                    <a:pt x="434" y="232"/>
                  </a:lnTo>
                  <a:lnTo>
                    <a:pt x="442" y="262"/>
                  </a:lnTo>
                  <a:lnTo>
                    <a:pt x="446" y="292"/>
                  </a:lnTo>
                  <a:lnTo>
                    <a:pt x="448" y="324"/>
                  </a:lnTo>
                  <a:lnTo>
                    <a:pt x="450" y="352"/>
                  </a:lnTo>
                  <a:lnTo>
                    <a:pt x="448" y="380"/>
                  </a:lnTo>
                  <a:lnTo>
                    <a:pt x="446" y="406"/>
                  </a:lnTo>
                  <a:lnTo>
                    <a:pt x="446" y="406"/>
                  </a:lnTo>
                  <a:lnTo>
                    <a:pt x="446" y="418"/>
                  </a:lnTo>
                  <a:lnTo>
                    <a:pt x="448" y="430"/>
                  </a:lnTo>
                  <a:lnTo>
                    <a:pt x="454" y="438"/>
                  </a:lnTo>
                  <a:lnTo>
                    <a:pt x="460" y="446"/>
                  </a:lnTo>
                  <a:lnTo>
                    <a:pt x="468" y="452"/>
                  </a:lnTo>
                  <a:lnTo>
                    <a:pt x="476" y="456"/>
                  </a:lnTo>
                  <a:lnTo>
                    <a:pt x="486" y="458"/>
                  </a:lnTo>
                  <a:lnTo>
                    <a:pt x="496" y="460"/>
                  </a:lnTo>
                  <a:lnTo>
                    <a:pt x="508" y="458"/>
                  </a:lnTo>
                  <a:lnTo>
                    <a:pt x="518" y="456"/>
                  </a:lnTo>
                  <a:lnTo>
                    <a:pt x="528" y="452"/>
                  </a:lnTo>
                  <a:lnTo>
                    <a:pt x="536" y="446"/>
                  </a:lnTo>
                  <a:lnTo>
                    <a:pt x="544" y="438"/>
                  </a:lnTo>
                  <a:lnTo>
                    <a:pt x="552" y="430"/>
                  </a:lnTo>
                  <a:lnTo>
                    <a:pt x="556" y="418"/>
                  </a:lnTo>
                  <a:lnTo>
                    <a:pt x="558" y="406"/>
                  </a:lnTo>
                  <a:lnTo>
                    <a:pt x="558" y="406"/>
                  </a:lnTo>
                  <a:lnTo>
                    <a:pt x="560" y="374"/>
                  </a:lnTo>
                  <a:lnTo>
                    <a:pt x="560" y="340"/>
                  </a:lnTo>
                  <a:lnTo>
                    <a:pt x="560" y="308"/>
                  </a:lnTo>
                  <a:lnTo>
                    <a:pt x="556" y="274"/>
                  </a:lnTo>
                  <a:lnTo>
                    <a:pt x="550" y="240"/>
                  </a:lnTo>
                  <a:lnTo>
                    <a:pt x="542" y="208"/>
                  </a:lnTo>
                  <a:lnTo>
                    <a:pt x="530" y="176"/>
                  </a:lnTo>
                  <a:lnTo>
                    <a:pt x="518" y="146"/>
                  </a:lnTo>
                  <a:lnTo>
                    <a:pt x="502" y="118"/>
                  </a:lnTo>
                  <a:lnTo>
                    <a:pt x="484" y="92"/>
                  </a:lnTo>
                  <a:lnTo>
                    <a:pt x="464" y="70"/>
                  </a:lnTo>
                  <a:lnTo>
                    <a:pt x="440" y="48"/>
                  </a:lnTo>
                  <a:lnTo>
                    <a:pt x="414" y="32"/>
                  </a:lnTo>
                  <a:lnTo>
                    <a:pt x="400" y="24"/>
                  </a:lnTo>
                  <a:lnTo>
                    <a:pt x="384" y="18"/>
                  </a:lnTo>
                  <a:lnTo>
                    <a:pt x="368" y="12"/>
                  </a:lnTo>
                  <a:lnTo>
                    <a:pt x="352" y="8"/>
                  </a:lnTo>
                  <a:lnTo>
                    <a:pt x="334" y="6"/>
                  </a:lnTo>
                  <a:lnTo>
                    <a:pt x="318" y="4"/>
                  </a:lnTo>
                  <a:lnTo>
                    <a:pt x="318" y="4"/>
                  </a:lnTo>
                  <a:close/>
                  <a:moveTo>
                    <a:pt x="318" y="4"/>
                  </a:moveTo>
                  <a:lnTo>
                    <a:pt x="318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53" name="Freeform 23"/>
            <p:cNvSpPr>
              <a:spLocks/>
            </p:cNvSpPr>
            <p:nvPr/>
          </p:nvSpPr>
          <p:spPr bwMode="auto">
            <a:xfrm>
              <a:off x="1558858" y="3902940"/>
              <a:ext cx="374597" cy="706382"/>
            </a:xfrm>
            <a:custGeom>
              <a:avLst/>
              <a:gdLst>
                <a:gd name="T0" fmla="*/ 296 w 560"/>
                <a:gd name="T1" fmla="*/ 0 h 1056"/>
                <a:gd name="T2" fmla="*/ 232 w 560"/>
                <a:gd name="T3" fmla="*/ 4 h 1056"/>
                <a:gd name="T4" fmla="*/ 198 w 560"/>
                <a:gd name="T5" fmla="*/ 10 h 1056"/>
                <a:gd name="T6" fmla="*/ 114 w 560"/>
                <a:gd name="T7" fmla="*/ 54 h 1056"/>
                <a:gd name="T8" fmla="*/ 56 w 560"/>
                <a:gd name="T9" fmla="*/ 124 h 1056"/>
                <a:gd name="T10" fmla="*/ 18 w 560"/>
                <a:gd name="T11" fmla="*/ 212 h 1056"/>
                <a:gd name="T12" fmla="*/ 2 w 560"/>
                <a:gd name="T13" fmla="*/ 310 h 1056"/>
                <a:gd name="T14" fmla="*/ 2 w 560"/>
                <a:gd name="T15" fmla="*/ 406 h 1056"/>
                <a:gd name="T16" fmla="*/ 10 w 560"/>
                <a:gd name="T17" fmla="*/ 430 h 1056"/>
                <a:gd name="T18" fmla="*/ 32 w 560"/>
                <a:gd name="T19" fmla="*/ 452 h 1056"/>
                <a:gd name="T20" fmla="*/ 64 w 560"/>
                <a:gd name="T21" fmla="*/ 460 h 1056"/>
                <a:gd name="T22" fmla="*/ 92 w 560"/>
                <a:gd name="T23" fmla="*/ 452 h 1056"/>
                <a:gd name="T24" fmla="*/ 112 w 560"/>
                <a:gd name="T25" fmla="*/ 430 h 1056"/>
                <a:gd name="T26" fmla="*/ 114 w 560"/>
                <a:gd name="T27" fmla="*/ 406 h 1056"/>
                <a:gd name="T28" fmla="*/ 112 w 560"/>
                <a:gd name="T29" fmla="*/ 328 h 1056"/>
                <a:gd name="T30" fmla="*/ 124 w 560"/>
                <a:gd name="T31" fmla="*/ 244 h 1056"/>
                <a:gd name="T32" fmla="*/ 142 w 560"/>
                <a:gd name="T33" fmla="*/ 426 h 1056"/>
                <a:gd name="T34" fmla="*/ 142 w 560"/>
                <a:gd name="T35" fmla="*/ 434 h 1056"/>
                <a:gd name="T36" fmla="*/ 142 w 560"/>
                <a:gd name="T37" fmla="*/ 716 h 1056"/>
                <a:gd name="T38" fmla="*/ 134 w 560"/>
                <a:gd name="T39" fmla="*/ 994 h 1056"/>
                <a:gd name="T40" fmla="*/ 144 w 560"/>
                <a:gd name="T41" fmla="*/ 1032 h 1056"/>
                <a:gd name="T42" fmla="*/ 172 w 560"/>
                <a:gd name="T43" fmla="*/ 1052 h 1056"/>
                <a:gd name="T44" fmla="*/ 208 w 560"/>
                <a:gd name="T45" fmla="*/ 1054 h 1056"/>
                <a:gd name="T46" fmla="*/ 240 w 560"/>
                <a:gd name="T47" fmla="*/ 1040 h 1056"/>
                <a:gd name="T48" fmla="*/ 260 w 560"/>
                <a:gd name="T49" fmla="*/ 1008 h 1056"/>
                <a:gd name="T50" fmla="*/ 266 w 560"/>
                <a:gd name="T51" fmla="*/ 884 h 1056"/>
                <a:gd name="T52" fmla="*/ 270 w 560"/>
                <a:gd name="T53" fmla="*/ 558 h 1056"/>
                <a:gd name="T54" fmla="*/ 290 w 560"/>
                <a:gd name="T55" fmla="*/ 776 h 1056"/>
                <a:gd name="T56" fmla="*/ 296 w 560"/>
                <a:gd name="T57" fmla="*/ 994 h 1056"/>
                <a:gd name="T58" fmla="*/ 310 w 560"/>
                <a:gd name="T59" fmla="*/ 1032 h 1056"/>
                <a:gd name="T60" fmla="*/ 338 w 560"/>
                <a:gd name="T61" fmla="*/ 1052 h 1056"/>
                <a:gd name="T62" fmla="*/ 374 w 560"/>
                <a:gd name="T63" fmla="*/ 1054 h 1056"/>
                <a:gd name="T64" fmla="*/ 406 w 560"/>
                <a:gd name="T65" fmla="*/ 1040 h 1056"/>
                <a:gd name="T66" fmla="*/ 422 w 560"/>
                <a:gd name="T67" fmla="*/ 1008 h 1056"/>
                <a:gd name="T68" fmla="*/ 420 w 560"/>
                <a:gd name="T69" fmla="*/ 854 h 1056"/>
                <a:gd name="T70" fmla="*/ 416 w 560"/>
                <a:gd name="T71" fmla="*/ 438 h 1056"/>
                <a:gd name="T72" fmla="*/ 412 w 560"/>
                <a:gd name="T73" fmla="*/ 300 h 1056"/>
                <a:gd name="T74" fmla="*/ 424 w 560"/>
                <a:gd name="T75" fmla="*/ 204 h 1056"/>
                <a:gd name="T76" fmla="*/ 446 w 560"/>
                <a:gd name="T77" fmla="*/ 292 h 1056"/>
                <a:gd name="T78" fmla="*/ 448 w 560"/>
                <a:gd name="T79" fmla="*/ 380 h 1056"/>
                <a:gd name="T80" fmla="*/ 446 w 560"/>
                <a:gd name="T81" fmla="*/ 418 h 1056"/>
                <a:gd name="T82" fmla="*/ 460 w 560"/>
                <a:gd name="T83" fmla="*/ 446 h 1056"/>
                <a:gd name="T84" fmla="*/ 486 w 560"/>
                <a:gd name="T85" fmla="*/ 458 h 1056"/>
                <a:gd name="T86" fmla="*/ 518 w 560"/>
                <a:gd name="T87" fmla="*/ 456 h 1056"/>
                <a:gd name="T88" fmla="*/ 544 w 560"/>
                <a:gd name="T89" fmla="*/ 438 h 1056"/>
                <a:gd name="T90" fmla="*/ 558 w 560"/>
                <a:gd name="T91" fmla="*/ 406 h 1056"/>
                <a:gd name="T92" fmla="*/ 560 w 560"/>
                <a:gd name="T93" fmla="*/ 340 h 1056"/>
                <a:gd name="T94" fmla="*/ 550 w 560"/>
                <a:gd name="T95" fmla="*/ 240 h 1056"/>
                <a:gd name="T96" fmla="*/ 518 w 560"/>
                <a:gd name="T97" fmla="*/ 146 h 1056"/>
                <a:gd name="T98" fmla="*/ 464 w 560"/>
                <a:gd name="T99" fmla="*/ 70 h 1056"/>
                <a:gd name="T100" fmla="*/ 400 w 560"/>
                <a:gd name="T101" fmla="*/ 24 h 1056"/>
                <a:gd name="T102" fmla="*/ 352 w 560"/>
                <a:gd name="T103" fmla="*/ 8 h 1056"/>
                <a:gd name="T104" fmla="*/ 318 w 560"/>
                <a:gd name="T105" fmla="*/ 4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0" h="1056">
                  <a:moveTo>
                    <a:pt x="318" y="4"/>
                  </a:moveTo>
                  <a:lnTo>
                    <a:pt x="318" y="4"/>
                  </a:lnTo>
                  <a:lnTo>
                    <a:pt x="296" y="0"/>
                  </a:lnTo>
                  <a:lnTo>
                    <a:pt x="274" y="0"/>
                  </a:lnTo>
                  <a:lnTo>
                    <a:pt x="252" y="0"/>
                  </a:lnTo>
                  <a:lnTo>
                    <a:pt x="232" y="4"/>
                  </a:lnTo>
                  <a:lnTo>
                    <a:pt x="232" y="4"/>
                  </a:lnTo>
                  <a:lnTo>
                    <a:pt x="214" y="8"/>
                  </a:lnTo>
                  <a:lnTo>
                    <a:pt x="198" y="10"/>
                  </a:lnTo>
                  <a:lnTo>
                    <a:pt x="168" y="22"/>
                  </a:lnTo>
                  <a:lnTo>
                    <a:pt x="140" y="36"/>
                  </a:lnTo>
                  <a:lnTo>
                    <a:pt x="114" y="54"/>
                  </a:lnTo>
                  <a:lnTo>
                    <a:pt x="92" y="74"/>
                  </a:lnTo>
                  <a:lnTo>
                    <a:pt x="72" y="98"/>
                  </a:lnTo>
                  <a:lnTo>
                    <a:pt x="56" y="124"/>
                  </a:lnTo>
                  <a:lnTo>
                    <a:pt x="40" y="152"/>
                  </a:lnTo>
                  <a:lnTo>
                    <a:pt x="28" y="182"/>
                  </a:lnTo>
                  <a:lnTo>
                    <a:pt x="18" y="212"/>
                  </a:lnTo>
                  <a:lnTo>
                    <a:pt x="10" y="244"/>
                  </a:lnTo>
                  <a:lnTo>
                    <a:pt x="4" y="276"/>
                  </a:lnTo>
                  <a:lnTo>
                    <a:pt x="2" y="310"/>
                  </a:lnTo>
                  <a:lnTo>
                    <a:pt x="0" y="342"/>
                  </a:lnTo>
                  <a:lnTo>
                    <a:pt x="0" y="374"/>
                  </a:lnTo>
                  <a:lnTo>
                    <a:pt x="2" y="406"/>
                  </a:lnTo>
                  <a:lnTo>
                    <a:pt x="2" y="406"/>
                  </a:lnTo>
                  <a:lnTo>
                    <a:pt x="4" y="418"/>
                  </a:lnTo>
                  <a:lnTo>
                    <a:pt x="10" y="430"/>
                  </a:lnTo>
                  <a:lnTo>
                    <a:pt x="16" y="438"/>
                  </a:lnTo>
                  <a:lnTo>
                    <a:pt x="24" y="446"/>
                  </a:lnTo>
                  <a:lnTo>
                    <a:pt x="32" y="452"/>
                  </a:lnTo>
                  <a:lnTo>
                    <a:pt x="42" y="456"/>
                  </a:lnTo>
                  <a:lnTo>
                    <a:pt x="54" y="458"/>
                  </a:lnTo>
                  <a:lnTo>
                    <a:pt x="64" y="460"/>
                  </a:lnTo>
                  <a:lnTo>
                    <a:pt x="74" y="458"/>
                  </a:lnTo>
                  <a:lnTo>
                    <a:pt x="84" y="456"/>
                  </a:lnTo>
                  <a:lnTo>
                    <a:pt x="92" y="452"/>
                  </a:lnTo>
                  <a:lnTo>
                    <a:pt x="100" y="446"/>
                  </a:lnTo>
                  <a:lnTo>
                    <a:pt x="108" y="438"/>
                  </a:lnTo>
                  <a:lnTo>
                    <a:pt x="112" y="430"/>
                  </a:lnTo>
                  <a:lnTo>
                    <a:pt x="114" y="418"/>
                  </a:lnTo>
                  <a:lnTo>
                    <a:pt x="114" y="406"/>
                  </a:lnTo>
                  <a:lnTo>
                    <a:pt x="114" y="406"/>
                  </a:lnTo>
                  <a:lnTo>
                    <a:pt x="112" y="382"/>
                  </a:lnTo>
                  <a:lnTo>
                    <a:pt x="112" y="356"/>
                  </a:lnTo>
                  <a:lnTo>
                    <a:pt x="112" y="328"/>
                  </a:lnTo>
                  <a:lnTo>
                    <a:pt x="114" y="300"/>
                  </a:lnTo>
                  <a:lnTo>
                    <a:pt x="118" y="272"/>
                  </a:lnTo>
                  <a:lnTo>
                    <a:pt x="124" y="244"/>
                  </a:lnTo>
                  <a:lnTo>
                    <a:pt x="132" y="216"/>
                  </a:lnTo>
                  <a:lnTo>
                    <a:pt x="142" y="192"/>
                  </a:lnTo>
                  <a:lnTo>
                    <a:pt x="142" y="426"/>
                  </a:lnTo>
                  <a:lnTo>
                    <a:pt x="142" y="426"/>
                  </a:lnTo>
                  <a:lnTo>
                    <a:pt x="142" y="434"/>
                  </a:lnTo>
                  <a:lnTo>
                    <a:pt x="142" y="434"/>
                  </a:lnTo>
                  <a:lnTo>
                    <a:pt x="142" y="438"/>
                  </a:lnTo>
                  <a:lnTo>
                    <a:pt x="142" y="438"/>
                  </a:lnTo>
                  <a:lnTo>
                    <a:pt x="142" y="716"/>
                  </a:lnTo>
                  <a:lnTo>
                    <a:pt x="138" y="854"/>
                  </a:lnTo>
                  <a:lnTo>
                    <a:pt x="134" y="994"/>
                  </a:lnTo>
                  <a:lnTo>
                    <a:pt x="134" y="994"/>
                  </a:lnTo>
                  <a:lnTo>
                    <a:pt x="134" y="1008"/>
                  </a:lnTo>
                  <a:lnTo>
                    <a:pt x="138" y="1020"/>
                  </a:lnTo>
                  <a:lnTo>
                    <a:pt x="144" y="1032"/>
                  </a:lnTo>
                  <a:lnTo>
                    <a:pt x="152" y="1040"/>
                  </a:lnTo>
                  <a:lnTo>
                    <a:pt x="162" y="1046"/>
                  </a:lnTo>
                  <a:lnTo>
                    <a:pt x="172" y="1052"/>
                  </a:lnTo>
                  <a:lnTo>
                    <a:pt x="184" y="1054"/>
                  </a:lnTo>
                  <a:lnTo>
                    <a:pt x="196" y="1056"/>
                  </a:lnTo>
                  <a:lnTo>
                    <a:pt x="208" y="1054"/>
                  </a:lnTo>
                  <a:lnTo>
                    <a:pt x="220" y="1052"/>
                  </a:lnTo>
                  <a:lnTo>
                    <a:pt x="230" y="1046"/>
                  </a:lnTo>
                  <a:lnTo>
                    <a:pt x="240" y="1040"/>
                  </a:lnTo>
                  <a:lnTo>
                    <a:pt x="248" y="1032"/>
                  </a:lnTo>
                  <a:lnTo>
                    <a:pt x="256" y="1020"/>
                  </a:lnTo>
                  <a:lnTo>
                    <a:pt x="260" y="1008"/>
                  </a:lnTo>
                  <a:lnTo>
                    <a:pt x="262" y="994"/>
                  </a:lnTo>
                  <a:lnTo>
                    <a:pt x="262" y="994"/>
                  </a:lnTo>
                  <a:lnTo>
                    <a:pt x="266" y="884"/>
                  </a:lnTo>
                  <a:lnTo>
                    <a:pt x="268" y="776"/>
                  </a:lnTo>
                  <a:lnTo>
                    <a:pt x="270" y="558"/>
                  </a:lnTo>
                  <a:lnTo>
                    <a:pt x="270" y="558"/>
                  </a:lnTo>
                  <a:lnTo>
                    <a:pt x="288" y="558"/>
                  </a:lnTo>
                  <a:lnTo>
                    <a:pt x="288" y="558"/>
                  </a:lnTo>
                  <a:lnTo>
                    <a:pt x="290" y="776"/>
                  </a:lnTo>
                  <a:lnTo>
                    <a:pt x="292" y="884"/>
                  </a:lnTo>
                  <a:lnTo>
                    <a:pt x="296" y="994"/>
                  </a:lnTo>
                  <a:lnTo>
                    <a:pt x="296" y="994"/>
                  </a:lnTo>
                  <a:lnTo>
                    <a:pt x="298" y="1008"/>
                  </a:lnTo>
                  <a:lnTo>
                    <a:pt x="302" y="1020"/>
                  </a:lnTo>
                  <a:lnTo>
                    <a:pt x="310" y="1032"/>
                  </a:lnTo>
                  <a:lnTo>
                    <a:pt x="318" y="1040"/>
                  </a:lnTo>
                  <a:lnTo>
                    <a:pt x="328" y="1046"/>
                  </a:lnTo>
                  <a:lnTo>
                    <a:pt x="338" y="1052"/>
                  </a:lnTo>
                  <a:lnTo>
                    <a:pt x="350" y="1054"/>
                  </a:lnTo>
                  <a:lnTo>
                    <a:pt x="362" y="1056"/>
                  </a:lnTo>
                  <a:lnTo>
                    <a:pt x="374" y="1054"/>
                  </a:lnTo>
                  <a:lnTo>
                    <a:pt x="386" y="1052"/>
                  </a:lnTo>
                  <a:lnTo>
                    <a:pt x="396" y="1046"/>
                  </a:lnTo>
                  <a:lnTo>
                    <a:pt x="406" y="1040"/>
                  </a:lnTo>
                  <a:lnTo>
                    <a:pt x="414" y="1032"/>
                  </a:lnTo>
                  <a:lnTo>
                    <a:pt x="420" y="1020"/>
                  </a:lnTo>
                  <a:lnTo>
                    <a:pt x="422" y="1008"/>
                  </a:lnTo>
                  <a:lnTo>
                    <a:pt x="424" y="994"/>
                  </a:lnTo>
                  <a:lnTo>
                    <a:pt x="424" y="994"/>
                  </a:lnTo>
                  <a:lnTo>
                    <a:pt x="420" y="854"/>
                  </a:lnTo>
                  <a:lnTo>
                    <a:pt x="416" y="716"/>
                  </a:lnTo>
                  <a:lnTo>
                    <a:pt x="416" y="438"/>
                  </a:lnTo>
                  <a:lnTo>
                    <a:pt x="416" y="438"/>
                  </a:lnTo>
                  <a:lnTo>
                    <a:pt x="414" y="422"/>
                  </a:lnTo>
                  <a:lnTo>
                    <a:pt x="414" y="422"/>
                  </a:lnTo>
                  <a:lnTo>
                    <a:pt x="412" y="300"/>
                  </a:lnTo>
                  <a:lnTo>
                    <a:pt x="412" y="180"/>
                  </a:lnTo>
                  <a:lnTo>
                    <a:pt x="412" y="180"/>
                  </a:lnTo>
                  <a:lnTo>
                    <a:pt x="424" y="204"/>
                  </a:lnTo>
                  <a:lnTo>
                    <a:pt x="434" y="232"/>
                  </a:lnTo>
                  <a:lnTo>
                    <a:pt x="442" y="262"/>
                  </a:lnTo>
                  <a:lnTo>
                    <a:pt x="446" y="292"/>
                  </a:lnTo>
                  <a:lnTo>
                    <a:pt x="448" y="324"/>
                  </a:lnTo>
                  <a:lnTo>
                    <a:pt x="450" y="352"/>
                  </a:lnTo>
                  <a:lnTo>
                    <a:pt x="448" y="380"/>
                  </a:lnTo>
                  <a:lnTo>
                    <a:pt x="446" y="406"/>
                  </a:lnTo>
                  <a:lnTo>
                    <a:pt x="446" y="406"/>
                  </a:lnTo>
                  <a:lnTo>
                    <a:pt x="446" y="418"/>
                  </a:lnTo>
                  <a:lnTo>
                    <a:pt x="448" y="430"/>
                  </a:lnTo>
                  <a:lnTo>
                    <a:pt x="454" y="438"/>
                  </a:lnTo>
                  <a:lnTo>
                    <a:pt x="460" y="446"/>
                  </a:lnTo>
                  <a:lnTo>
                    <a:pt x="468" y="452"/>
                  </a:lnTo>
                  <a:lnTo>
                    <a:pt x="476" y="456"/>
                  </a:lnTo>
                  <a:lnTo>
                    <a:pt x="486" y="458"/>
                  </a:lnTo>
                  <a:lnTo>
                    <a:pt x="496" y="460"/>
                  </a:lnTo>
                  <a:lnTo>
                    <a:pt x="508" y="458"/>
                  </a:lnTo>
                  <a:lnTo>
                    <a:pt x="518" y="456"/>
                  </a:lnTo>
                  <a:lnTo>
                    <a:pt x="528" y="452"/>
                  </a:lnTo>
                  <a:lnTo>
                    <a:pt x="536" y="446"/>
                  </a:lnTo>
                  <a:lnTo>
                    <a:pt x="544" y="438"/>
                  </a:lnTo>
                  <a:lnTo>
                    <a:pt x="552" y="430"/>
                  </a:lnTo>
                  <a:lnTo>
                    <a:pt x="556" y="418"/>
                  </a:lnTo>
                  <a:lnTo>
                    <a:pt x="558" y="406"/>
                  </a:lnTo>
                  <a:lnTo>
                    <a:pt x="558" y="406"/>
                  </a:lnTo>
                  <a:lnTo>
                    <a:pt x="560" y="374"/>
                  </a:lnTo>
                  <a:lnTo>
                    <a:pt x="560" y="340"/>
                  </a:lnTo>
                  <a:lnTo>
                    <a:pt x="560" y="308"/>
                  </a:lnTo>
                  <a:lnTo>
                    <a:pt x="556" y="274"/>
                  </a:lnTo>
                  <a:lnTo>
                    <a:pt x="550" y="240"/>
                  </a:lnTo>
                  <a:lnTo>
                    <a:pt x="542" y="208"/>
                  </a:lnTo>
                  <a:lnTo>
                    <a:pt x="530" y="176"/>
                  </a:lnTo>
                  <a:lnTo>
                    <a:pt x="518" y="146"/>
                  </a:lnTo>
                  <a:lnTo>
                    <a:pt x="502" y="118"/>
                  </a:lnTo>
                  <a:lnTo>
                    <a:pt x="484" y="92"/>
                  </a:lnTo>
                  <a:lnTo>
                    <a:pt x="464" y="70"/>
                  </a:lnTo>
                  <a:lnTo>
                    <a:pt x="440" y="48"/>
                  </a:lnTo>
                  <a:lnTo>
                    <a:pt x="414" y="32"/>
                  </a:lnTo>
                  <a:lnTo>
                    <a:pt x="400" y="24"/>
                  </a:lnTo>
                  <a:lnTo>
                    <a:pt x="384" y="18"/>
                  </a:lnTo>
                  <a:lnTo>
                    <a:pt x="368" y="12"/>
                  </a:lnTo>
                  <a:lnTo>
                    <a:pt x="352" y="8"/>
                  </a:lnTo>
                  <a:lnTo>
                    <a:pt x="334" y="6"/>
                  </a:lnTo>
                  <a:lnTo>
                    <a:pt x="318" y="4"/>
                  </a:lnTo>
                  <a:lnTo>
                    <a:pt x="318" y="4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54" name="Line 24"/>
            <p:cNvSpPr>
              <a:spLocks noChangeShapeType="1"/>
            </p:cNvSpPr>
            <p:nvPr/>
          </p:nvSpPr>
          <p:spPr bwMode="auto">
            <a:xfrm>
              <a:off x="1771575" y="3905616"/>
              <a:ext cx="0" cy="0"/>
            </a:xfrm>
            <a:prstGeom prst="lin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</p:grpSp>
      <p:grpSp>
        <p:nvGrpSpPr>
          <p:cNvPr id="55" name="קבוצה 54"/>
          <p:cNvGrpSpPr/>
          <p:nvPr/>
        </p:nvGrpSpPr>
        <p:grpSpPr>
          <a:xfrm>
            <a:off x="4939698" y="2772296"/>
            <a:ext cx="346764" cy="823564"/>
            <a:chOff x="1558858" y="3719655"/>
            <a:chExt cx="374597" cy="889667"/>
          </a:xfrm>
          <a:solidFill>
            <a:srgbClr val="FFBD8D"/>
          </a:solidFill>
        </p:grpSpPr>
        <p:sp>
          <p:nvSpPr>
            <p:cNvPr id="56" name="Freeform 19"/>
            <p:cNvSpPr>
              <a:spLocks noEditPoints="1"/>
            </p:cNvSpPr>
            <p:nvPr/>
          </p:nvSpPr>
          <p:spPr bwMode="auto">
            <a:xfrm>
              <a:off x="1669899" y="3719655"/>
              <a:ext cx="149839" cy="149839"/>
            </a:xfrm>
            <a:custGeom>
              <a:avLst/>
              <a:gdLst>
                <a:gd name="T0" fmla="*/ 224 w 224"/>
                <a:gd name="T1" fmla="*/ 112 h 224"/>
                <a:gd name="T2" fmla="*/ 224 w 224"/>
                <a:gd name="T3" fmla="*/ 112 h 224"/>
                <a:gd name="T4" fmla="*/ 222 w 224"/>
                <a:gd name="T5" fmla="*/ 134 h 224"/>
                <a:gd name="T6" fmla="*/ 216 w 224"/>
                <a:gd name="T7" fmla="*/ 156 h 224"/>
                <a:gd name="T8" fmla="*/ 204 w 224"/>
                <a:gd name="T9" fmla="*/ 174 h 224"/>
                <a:gd name="T10" fmla="*/ 192 w 224"/>
                <a:gd name="T11" fmla="*/ 192 h 224"/>
                <a:gd name="T12" fmla="*/ 174 w 224"/>
                <a:gd name="T13" fmla="*/ 206 h 224"/>
                <a:gd name="T14" fmla="*/ 156 w 224"/>
                <a:gd name="T15" fmla="*/ 216 h 224"/>
                <a:gd name="T16" fmla="*/ 134 w 224"/>
                <a:gd name="T17" fmla="*/ 222 h 224"/>
                <a:gd name="T18" fmla="*/ 112 w 224"/>
                <a:gd name="T19" fmla="*/ 224 h 224"/>
                <a:gd name="T20" fmla="*/ 112 w 224"/>
                <a:gd name="T21" fmla="*/ 224 h 224"/>
                <a:gd name="T22" fmla="*/ 90 w 224"/>
                <a:gd name="T23" fmla="*/ 222 h 224"/>
                <a:gd name="T24" fmla="*/ 68 w 224"/>
                <a:gd name="T25" fmla="*/ 216 h 224"/>
                <a:gd name="T26" fmla="*/ 50 w 224"/>
                <a:gd name="T27" fmla="*/ 206 h 224"/>
                <a:gd name="T28" fmla="*/ 32 w 224"/>
                <a:gd name="T29" fmla="*/ 192 h 224"/>
                <a:gd name="T30" fmla="*/ 20 w 224"/>
                <a:gd name="T31" fmla="*/ 174 h 224"/>
                <a:gd name="T32" fmla="*/ 8 w 224"/>
                <a:gd name="T33" fmla="*/ 156 h 224"/>
                <a:gd name="T34" fmla="*/ 2 w 224"/>
                <a:gd name="T35" fmla="*/ 134 h 224"/>
                <a:gd name="T36" fmla="*/ 0 w 224"/>
                <a:gd name="T37" fmla="*/ 112 h 224"/>
                <a:gd name="T38" fmla="*/ 0 w 224"/>
                <a:gd name="T39" fmla="*/ 112 h 224"/>
                <a:gd name="T40" fmla="*/ 2 w 224"/>
                <a:gd name="T41" fmla="*/ 90 h 224"/>
                <a:gd name="T42" fmla="*/ 8 w 224"/>
                <a:gd name="T43" fmla="*/ 68 h 224"/>
                <a:gd name="T44" fmla="*/ 20 w 224"/>
                <a:gd name="T45" fmla="*/ 50 h 224"/>
                <a:gd name="T46" fmla="*/ 32 w 224"/>
                <a:gd name="T47" fmla="*/ 34 h 224"/>
                <a:gd name="T48" fmla="*/ 50 w 224"/>
                <a:gd name="T49" fmla="*/ 20 h 224"/>
                <a:gd name="T50" fmla="*/ 68 w 224"/>
                <a:gd name="T51" fmla="*/ 10 h 224"/>
                <a:gd name="T52" fmla="*/ 90 w 224"/>
                <a:gd name="T53" fmla="*/ 2 h 224"/>
                <a:gd name="T54" fmla="*/ 112 w 224"/>
                <a:gd name="T55" fmla="*/ 0 h 224"/>
                <a:gd name="T56" fmla="*/ 112 w 224"/>
                <a:gd name="T57" fmla="*/ 0 h 224"/>
                <a:gd name="T58" fmla="*/ 134 w 224"/>
                <a:gd name="T59" fmla="*/ 2 h 224"/>
                <a:gd name="T60" fmla="*/ 156 w 224"/>
                <a:gd name="T61" fmla="*/ 10 h 224"/>
                <a:gd name="T62" fmla="*/ 174 w 224"/>
                <a:gd name="T63" fmla="*/ 20 h 224"/>
                <a:gd name="T64" fmla="*/ 192 w 224"/>
                <a:gd name="T65" fmla="*/ 34 h 224"/>
                <a:gd name="T66" fmla="*/ 204 w 224"/>
                <a:gd name="T67" fmla="*/ 50 h 224"/>
                <a:gd name="T68" fmla="*/ 216 w 224"/>
                <a:gd name="T69" fmla="*/ 68 h 224"/>
                <a:gd name="T70" fmla="*/ 222 w 224"/>
                <a:gd name="T71" fmla="*/ 90 h 224"/>
                <a:gd name="T72" fmla="*/ 224 w 224"/>
                <a:gd name="T73" fmla="*/ 112 h 224"/>
                <a:gd name="T74" fmla="*/ 224 w 224"/>
                <a:gd name="T75" fmla="*/ 112 h 224"/>
                <a:gd name="T76" fmla="*/ 224 w 224"/>
                <a:gd name="T77" fmla="*/ 112 h 224"/>
                <a:gd name="T78" fmla="*/ 224 w 224"/>
                <a:gd name="T79" fmla="*/ 1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24" h="224">
                  <a:moveTo>
                    <a:pt x="224" y="112"/>
                  </a:moveTo>
                  <a:lnTo>
                    <a:pt x="224" y="112"/>
                  </a:lnTo>
                  <a:lnTo>
                    <a:pt x="222" y="134"/>
                  </a:lnTo>
                  <a:lnTo>
                    <a:pt x="216" y="156"/>
                  </a:lnTo>
                  <a:lnTo>
                    <a:pt x="204" y="174"/>
                  </a:lnTo>
                  <a:lnTo>
                    <a:pt x="192" y="192"/>
                  </a:lnTo>
                  <a:lnTo>
                    <a:pt x="174" y="206"/>
                  </a:lnTo>
                  <a:lnTo>
                    <a:pt x="156" y="216"/>
                  </a:lnTo>
                  <a:lnTo>
                    <a:pt x="134" y="222"/>
                  </a:lnTo>
                  <a:lnTo>
                    <a:pt x="112" y="224"/>
                  </a:lnTo>
                  <a:lnTo>
                    <a:pt x="112" y="224"/>
                  </a:lnTo>
                  <a:lnTo>
                    <a:pt x="90" y="222"/>
                  </a:lnTo>
                  <a:lnTo>
                    <a:pt x="68" y="216"/>
                  </a:lnTo>
                  <a:lnTo>
                    <a:pt x="50" y="206"/>
                  </a:lnTo>
                  <a:lnTo>
                    <a:pt x="32" y="192"/>
                  </a:lnTo>
                  <a:lnTo>
                    <a:pt x="20" y="174"/>
                  </a:lnTo>
                  <a:lnTo>
                    <a:pt x="8" y="156"/>
                  </a:lnTo>
                  <a:lnTo>
                    <a:pt x="2" y="134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90"/>
                  </a:lnTo>
                  <a:lnTo>
                    <a:pt x="8" y="68"/>
                  </a:lnTo>
                  <a:lnTo>
                    <a:pt x="20" y="50"/>
                  </a:lnTo>
                  <a:lnTo>
                    <a:pt x="32" y="34"/>
                  </a:lnTo>
                  <a:lnTo>
                    <a:pt x="50" y="20"/>
                  </a:lnTo>
                  <a:lnTo>
                    <a:pt x="68" y="10"/>
                  </a:lnTo>
                  <a:lnTo>
                    <a:pt x="90" y="2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34" y="2"/>
                  </a:lnTo>
                  <a:lnTo>
                    <a:pt x="156" y="10"/>
                  </a:lnTo>
                  <a:lnTo>
                    <a:pt x="174" y="20"/>
                  </a:lnTo>
                  <a:lnTo>
                    <a:pt x="192" y="34"/>
                  </a:lnTo>
                  <a:lnTo>
                    <a:pt x="204" y="50"/>
                  </a:lnTo>
                  <a:lnTo>
                    <a:pt x="216" y="68"/>
                  </a:lnTo>
                  <a:lnTo>
                    <a:pt x="222" y="90"/>
                  </a:lnTo>
                  <a:lnTo>
                    <a:pt x="224" y="112"/>
                  </a:lnTo>
                  <a:lnTo>
                    <a:pt x="224" y="112"/>
                  </a:lnTo>
                  <a:close/>
                  <a:moveTo>
                    <a:pt x="224" y="112"/>
                  </a:moveTo>
                  <a:lnTo>
                    <a:pt x="224" y="1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57" name="Freeform 20"/>
            <p:cNvSpPr>
              <a:spLocks/>
            </p:cNvSpPr>
            <p:nvPr/>
          </p:nvSpPr>
          <p:spPr bwMode="auto">
            <a:xfrm>
              <a:off x="1669899" y="3719655"/>
              <a:ext cx="149839" cy="149839"/>
            </a:xfrm>
            <a:custGeom>
              <a:avLst/>
              <a:gdLst>
                <a:gd name="T0" fmla="*/ 224 w 224"/>
                <a:gd name="T1" fmla="*/ 112 h 224"/>
                <a:gd name="T2" fmla="*/ 224 w 224"/>
                <a:gd name="T3" fmla="*/ 112 h 224"/>
                <a:gd name="T4" fmla="*/ 222 w 224"/>
                <a:gd name="T5" fmla="*/ 134 h 224"/>
                <a:gd name="T6" fmla="*/ 216 w 224"/>
                <a:gd name="T7" fmla="*/ 156 h 224"/>
                <a:gd name="T8" fmla="*/ 204 w 224"/>
                <a:gd name="T9" fmla="*/ 174 h 224"/>
                <a:gd name="T10" fmla="*/ 192 w 224"/>
                <a:gd name="T11" fmla="*/ 192 h 224"/>
                <a:gd name="T12" fmla="*/ 174 w 224"/>
                <a:gd name="T13" fmla="*/ 206 h 224"/>
                <a:gd name="T14" fmla="*/ 156 w 224"/>
                <a:gd name="T15" fmla="*/ 216 h 224"/>
                <a:gd name="T16" fmla="*/ 134 w 224"/>
                <a:gd name="T17" fmla="*/ 222 h 224"/>
                <a:gd name="T18" fmla="*/ 112 w 224"/>
                <a:gd name="T19" fmla="*/ 224 h 224"/>
                <a:gd name="T20" fmla="*/ 112 w 224"/>
                <a:gd name="T21" fmla="*/ 224 h 224"/>
                <a:gd name="T22" fmla="*/ 90 w 224"/>
                <a:gd name="T23" fmla="*/ 222 h 224"/>
                <a:gd name="T24" fmla="*/ 68 w 224"/>
                <a:gd name="T25" fmla="*/ 216 h 224"/>
                <a:gd name="T26" fmla="*/ 50 w 224"/>
                <a:gd name="T27" fmla="*/ 206 h 224"/>
                <a:gd name="T28" fmla="*/ 32 w 224"/>
                <a:gd name="T29" fmla="*/ 192 h 224"/>
                <a:gd name="T30" fmla="*/ 20 w 224"/>
                <a:gd name="T31" fmla="*/ 174 h 224"/>
                <a:gd name="T32" fmla="*/ 8 w 224"/>
                <a:gd name="T33" fmla="*/ 156 h 224"/>
                <a:gd name="T34" fmla="*/ 2 w 224"/>
                <a:gd name="T35" fmla="*/ 134 h 224"/>
                <a:gd name="T36" fmla="*/ 0 w 224"/>
                <a:gd name="T37" fmla="*/ 112 h 224"/>
                <a:gd name="T38" fmla="*/ 0 w 224"/>
                <a:gd name="T39" fmla="*/ 112 h 224"/>
                <a:gd name="T40" fmla="*/ 2 w 224"/>
                <a:gd name="T41" fmla="*/ 90 h 224"/>
                <a:gd name="T42" fmla="*/ 8 w 224"/>
                <a:gd name="T43" fmla="*/ 68 h 224"/>
                <a:gd name="T44" fmla="*/ 20 w 224"/>
                <a:gd name="T45" fmla="*/ 50 h 224"/>
                <a:gd name="T46" fmla="*/ 32 w 224"/>
                <a:gd name="T47" fmla="*/ 34 h 224"/>
                <a:gd name="T48" fmla="*/ 50 w 224"/>
                <a:gd name="T49" fmla="*/ 20 h 224"/>
                <a:gd name="T50" fmla="*/ 68 w 224"/>
                <a:gd name="T51" fmla="*/ 10 h 224"/>
                <a:gd name="T52" fmla="*/ 90 w 224"/>
                <a:gd name="T53" fmla="*/ 2 h 224"/>
                <a:gd name="T54" fmla="*/ 112 w 224"/>
                <a:gd name="T55" fmla="*/ 0 h 224"/>
                <a:gd name="T56" fmla="*/ 112 w 224"/>
                <a:gd name="T57" fmla="*/ 0 h 224"/>
                <a:gd name="T58" fmla="*/ 134 w 224"/>
                <a:gd name="T59" fmla="*/ 2 h 224"/>
                <a:gd name="T60" fmla="*/ 156 w 224"/>
                <a:gd name="T61" fmla="*/ 10 h 224"/>
                <a:gd name="T62" fmla="*/ 174 w 224"/>
                <a:gd name="T63" fmla="*/ 20 h 224"/>
                <a:gd name="T64" fmla="*/ 192 w 224"/>
                <a:gd name="T65" fmla="*/ 34 h 224"/>
                <a:gd name="T66" fmla="*/ 204 w 224"/>
                <a:gd name="T67" fmla="*/ 50 h 224"/>
                <a:gd name="T68" fmla="*/ 216 w 224"/>
                <a:gd name="T69" fmla="*/ 68 h 224"/>
                <a:gd name="T70" fmla="*/ 222 w 224"/>
                <a:gd name="T71" fmla="*/ 90 h 224"/>
                <a:gd name="T72" fmla="*/ 224 w 224"/>
                <a:gd name="T73" fmla="*/ 112 h 224"/>
                <a:gd name="T74" fmla="*/ 224 w 224"/>
                <a:gd name="T75" fmla="*/ 1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24" h="224">
                  <a:moveTo>
                    <a:pt x="224" y="112"/>
                  </a:moveTo>
                  <a:lnTo>
                    <a:pt x="224" y="112"/>
                  </a:lnTo>
                  <a:lnTo>
                    <a:pt x="222" y="134"/>
                  </a:lnTo>
                  <a:lnTo>
                    <a:pt x="216" y="156"/>
                  </a:lnTo>
                  <a:lnTo>
                    <a:pt x="204" y="174"/>
                  </a:lnTo>
                  <a:lnTo>
                    <a:pt x="192" y="192"/>
                  </a:lnTo>
                  <a:lnTo>
                    <a:pt x="174" y="206"/>
                  </a:lnTo>
                  <a:lnTo>
                    <a:pt x="156" y="216"/>
                  </a:lnTo>
                  <a:lnTo>
                    <a:pt x="134" y="222"/>
                  </a:lnTo>
                  <a:lnTo>
                    <a:pt x="112" y="224"/>
                  </a:lnTo>
                  <a:lnTo>
                    <a:pt x="112" y="224"/>
                  </a:lnTo>
                  <a:lnTo>
                    <a:pt x="90" y="222"/>
                  </a:lnTo>
                  <a:lnTo>
                    <a:pt x="68" y="216"/>
                  </a:lnTo>
                  <a:lnTo>
                    <a:pt x="50" y="206"/>
                  </a:lnTo>
                  <a:lnTo>
                    <a:pt x="32" y="192"/>
                  </a:lnTo>
                  <a:lnTo>
                    <a:pt x="20" y="174"/>
                  </a:lnTo>
                  <a:lnTo>
                    <a:pt x="8" y="156"/>
                  </a:lnTo>
                  <a:lnTo>
                    <a:pt x="2" y="134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90"/>
                  </a:lnTo>
                  <a:lnTo>
                    <a:pt x="8" y="68"/>
                  </a:lnTo>
                  <a:lnTo>
                    <a:pt x="20" y="50"/>
                  </a:lnTo>
                  <a:lnTo>
                    <a:pt x="32" y="34"/>
                  </a:lnTo>
                  <a:lnTo>
                    <a:pt x="50" y="20"/>
                  </a:lnTo>
                  <a:lnTo>
                    <a:pt x="68" y="10"/>
                  </a:lnTo>
                  <a:lnTo>
                    <a:pt x="90" y="2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34" y="2"/>
                  </a:lnTo>
                  <a:lnTo>
                    <a:pt x="156" y="10"/>
                  </a:lnTo>
                  <a:lnTo>
                    <a:pt x="174" y="20"/>
                  </a:lnTo>
                  <a:lnTo>
                    <a:pt x="192" y="34"/>
                  </a:lnTo>
                  <a:lnTo>
                    <a:pt x="204" y="50"/>
                  </a:lnTo>
                  <a:lnTo>
                    <a:pt x="216" y="68"/>
                  </a:lnTo>
                  <a:lnTo>
                    <a:pt x="222" y="90"/>
                  </a:lnTo>
                  <a:lnTo>
                    <a:pt x="224" y="112"/>
                  </a:lnTo>
                  <a:lnTo>
                    <a:pt x="224" y="112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58" name="Line 21"/>
            <p:cNvSpPr>
              <a:spLocks noChangeShapeType="1"/>
            </p:cNvSpPr>
            <p:nvPr/>
          </p:nvSpPr>
          <p:spPr bwMode="auto">
            <a:xfrm>
              <a:off x="1819738" y="3794574"/>
              <a:ext cx="0" cy="0"/>
            </a:xfrm>
            <a:prstGeom prst="lin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59" name="Freeform 22"/>
            <p:cNvSpPr>
              <a:spLocks noEditPoints="1"/>
            </p:cNvSpPr>
            <p:nvPr/>
          </p:nvSpPr>
          <p:spPr bwMode="auto">
            <a:xfrm>
              <a:off x="1558858" y="3902940"/>
              <a:ext cx="374597" cy="706382"/>
            </a:xfrm>
            <a:custGeom>
              <a:avLst/>
              <a:gdLst>
                <a:gd name="T0" fmla="*/ 296 w 560"/>
                <a:gd name="T1" fmla="*/ 0 h 1056"/>
                <a:gd name="T2" fmla="*/ 232 w 560"/>
                <a:gd name="T3" fmla="*/ 4 h 1056"/>
                <a:gd name="T4" fmla="*/ 198 w 560"/>
                <a:gd name="T5" fmla="*/ 10 h 1056"/>
                <a:gd name="T6" fmla="*/ 114 w 560"/>
                <a:gd name="T7" fmla="*/ 54 h 1056"/>
                <a:gd name="T8" fmla="*/ 56 w 560"/>
                <a:gd name="T9" fmla="*/ 124 h 1056"/>
                <a:gd name="T10" fmla="*/ 18 w 560"/>
                <a:gd name="T11" fmla="*/ 212 h 1056"/>
                <a:gd name="T12" fmla="*/ 2 w 560"/>
                <a:gd name="T13" fmla="*/ 310 h 1056"/>
                <a:gd name="T14" fmla="*/ 2 w 560"/>
                <a:gd name="T15" fmla="*/ 406 h 1056"/>
                <a:gd name="T16" fmla="*/ 10 w 560"/>
                <a:gd name="T17" fmla="*/ 430 h 1056"/>
                <a:gd name="T18" fmla="*/ 32 w 560"/>
                <a:gd name="T19" fmla="*/ 452 h 1056"/>
                <a:gd name="T20" fmla="*/ 64 w 560"/>
                <a:gd name="T21" fmla="*/ 460 h 1056"/>
                <a:gd name="T22" fmla="*/ 92 w 560"/>
                <a:gd name="T23" fmla="*/ 452 h 1056"/>
                <a:gd name="T24" fmla="*/ 112 w 560"/>
                <a:gd name="T25" fmla="*/ 430 h 1056"/>
                <a:gd name="T26" fmla="*/ 114 w 560"/>
                <a:gd name="T27" fmla="*/ 406 h 1056"/>
                <a:gd name="T28" fmla="*/ 112 w 560"/>
                <a:gd name="T29" fmla="*/ 328 h 1056"/>
                <a:gd name="T30" fmla="*/ 124 w 560"/>
                <a:gd name="T31" fmla="*/ 244 h 1056"/>
                <a:gd name="T32" fmla="*/ 142 w 560"/>
                <a:gd name="T33" fmla="*/ 426 h 1056"/>
                <a:gd name="T34" fmla="*/ 142 w 560"/>
                <a:gd name="T35" fmla="*/ 434 h 1056"/>
                <a:gd name="T36" fmla="*/ 142 w 560"/>
                <a:gd name="T37" fmla="*/ 716 h 1056"/>
                <a:gd name="T38" fmla="*/ 134 w 560"/>
                <a:gd name="T39" fmla="*/ 994 h 1056"/>
                <a:gd name="T40" fmla="*/ 144 w 560"/>
                <a:gd name="T41" fmla="*/ 1032 h 1056"/>
                <a:gd name="T42" fmla="*/ 172 w 560"/>
                <a:gd name="T43" fmla="*/ 1052 h 1056"/>
                <a:gd name="T44" fmla="*/ 208 w 560"/>
                <a:gd name="T45" fmla="*/ 1054 h 1056"/>
                <a:gd name="T46" fmla="*/ 240 w 560"/>
                <a:gd name="T47" fmla="*/ 1040 h 1056"/>
                <a:gd name="T48" fmla="*/ 260 w 560"/>
                <a:gd name="T49" fmla="*/ 1008 h 1056"/>
                <a:gd name="T50" fmla="*/ 266 w 560"/>
                <a:gd name="T51" fmla="*/ 884 h 1056"/>
                <a:gd name="T52" fmla="*/ 270 w 560"/>
                <a:gd name="T53" fmla="*/ 558 h 1056"/>
                <a:gd name="T54" fmla="*/ 290 w 560"/>
                <a:gd name="T55" fmla="*/ 776 h 1056"/>
                <a:gd name="T56" fmla="*/ 296 w 560"/>
                <a:gd name="T57" fmla="*/ 994 h 1056"/>
                <a:gd name="T58" fmla="*/ 310 w 560"/>
                <a:gd name="T59" fmla="*/ 1032 h 1056"/>
                <a:gd name="T60" fmla="*/ 338 w 560"/>
                <a:gd name="T61" fmla="*/ 1052 h 1056"/>
                <a:gd name="T62" fmla="*/ 374 w 560"/>
                <a:gd name="T63" fmla="*/ 1054 h 1056"/>
                <a:gd name="T64" fmla="*/ 406 w 560"/>
                <a:gd name="T65" fmla="*/ 1040 h 1056"/>
                <a:gd name="T66" fmla="*/ 422 w 560"/>
                <a:gd name="T67" fmla="*/ 1008 h 1056"/>
                <a:gd name="T68" fmla="*/ 420 w 560"/>
                <a:gd name="T69" fmla="*/ 854 h 1056"/>
                <a:gd name="T70" fmla="*/ 416 w 560"/>
                <a:gd name="T71" fmla="*/ 438 h 1056"/>
                <a:gd name="T72" fmla="*/ 412 w 560"/>
                <a:gd name="T73" fmla="*/ 300 h 1056"/>
                <a:gd name="T74" fmla="*/ 424 w 560"/>
                <a:gd name="T75" fmla="*/ 204 h 1056"/>
                <a:gd name="T76" fmla="*/ 446 w 560"/>
                <a:gd name="T77" fmla="*/ 292 h 1056"/>
                <a:gd name="T78" fmla="*/ 448 w 560"/>
                <a:gd name="T79" fmla="*/ 380 h 1056"/>
                <a:gd name="T80" fmla="*/ 446 w 560"/>
                <a:gd name="T81" fmla="*/ 418 h 1056"/>
                <a:gd name="T82" fmla="*/ 460 w 560"/>
                <a:gd name="T83" fmla="*/ 446 h 1056"/>
                <a:gd name="T84" fmla="*/ 486 w 560"/>
                <a:gd name="T85" fmla="*/ 458 h 1056"/>
                <a:gd name="T86" fmla="*/ 518 w 560"/>
                <a:gd name="T87" fmla="*/ 456 h 1056"/>
                <a:gd name="T88" fmla="*/ 544 w 560"/>
                <a:gd name="T89" fmla="*/ 438 h 1056"/>
                <a:gd name="T90" fmla="*/ 558 w 560"/>
                <a:gd name="T91" fmla="*/ 406 h 1056"/>
                <a:gd name="T92" fmla="*/ 560 w 560"/>
                <a:gd name="T93" fmla="*/ 340 h 1056"/>
                <a:gd name="T94" fmla="*/ 550 w 560"/>
                <a:gd name="T95" fmla="*/ 240 h 1056"/>
                <a:gd name="T96" fmla="*/ 518 w 560"/>
                <a:gd name="T97" fmla="*/ 146 h 1056"/>
                <a:gd name="T98" fmla="*/ 464 w 560"/>
                <a:gd name="T99" fmla="*/ 70 h 1056"/>
                <a:gd name="T100" fmla="*/ 400 w 560"/>
                <a:gd name="T101" fmla="*/ 24 h 1056"/>
                <a:gd name="T102" fmla="*/ 352 w 560"/>
                <a:gd name="T103" fmla="*/ 8 h 1056"/>
                <a:gd name="T104" fmla="*/ 318 w 560"/>
                <a:gd name="T105" fmla="*/ 4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0" h="1056">
                  <a:moveTo>
                    <a:pt x="318" y="4"/>
                  </a:moveTo>
                  <a:lnTo>
                    <a:pt x="318" y="4"/>
                  </a:lnTo>
                  <a:lnTo>
                    <a:pt x="296" y="0"/>
                  </a:lnTo>
                  <a:lnTo>
                    <a:pt x="274" y="0"/>
                  </a:lnTo>
                  <a:lnTo>
                    <a:pt x="252" y="0"/>
                  </a:lnTo>
                  <a:lnTo>
                    <a:pt x="232" y="4"/>
                  </a:lnTo>
                  <a:lnTo>
                    <a:pt x="232" y="4"/>
                  </a:lnTo>
                  <a:lnTo>
                    <a:pt x="214" y="8"/>
                  </a:lnTo>
                  <a:lnTo>
                    <a:pt x="198" y="10"/>
                  </a:lnTo>
                  <a:lnTo>
                    <a:pt x="168" y="22"/>
                  </a:lnTo>
                  <a:lnTo>
                    <a:pt x="140" y="36"/>
                  </a:lnTo>
                  <a:lnTo>
                    <a:pt x="114" y="54"/>
                  </a:lnTo>
                  <a:lnTo>
                    <a:pt x="92" y="74"/>
                  </a:lnTo>
                  <a:lnTo>
                    <a:pt x="72" y="98"/>
                  </a:lnTo>
                  <a:lnTo>
                    <a:pt x="56" y="124"/>
                  </a:lnTo>
                  <a:lnTo>
                    <a:pt x="40" y="152"/>
                  </a:lnTo>
                  <a:lnTo>
                    <a:pt x="28" y="182"/>
                  </a:lnTo>
                  <a:lnTo>
                    <a:pt x="18" y="212"/>
                  </a:lnTo>
                  <a:lnTo>
                    <a:pt x="10" y="244"/>
                  </a:lnTo>
                  <a:lnTo>
                    <a:pt x="4" y="276"/>
                  </a:lnTo>
                  <a:lnTo>
                    <a:pt x="2" y="310"/>
                  </a:lnTo>
                  <a:lnTo>
                    <a:pt x="0" y="342"/>
                  </a:lnTo>
                  <a:lnTo>
                    <a:pt x="0" y="374"/>
                  </a:lnTo>
                  <a:lnTo>
                    <a:pt x="2" y="406"/>
                  </a:lnTo>
                  <a:lnTo>
                    <a:pt x="2" y="406"/>
                  </a:lnTo>
                  <a:lnTo>
                    <a:pt x="4" y="418"/>
                  </a:lnTo>
                  <a:lnTo>
                    <a:pt x="10" y="430"/>
                  </a:lnTo>
                  <a:lnTo>
                    <a:pt x="16" y="438"/>
                  </a:lnTo>
                  <a:lnTo>
                    <a:pt x="24" y="446"/>
                  </a:lnTo>
                  <a:lnTo>
                    <a:pt x="32" y="452"/>
                  </a:lnTo>
                  <a:lnTo>
                    <a:pt x="42" y="456"/>
                  </a:lnTo>
                  <a:lnTo>
                    <a:pt x="54" y="458"/>
                  </a:lnTo>
                  <a:lnTo>
                    <a:pt x="64" y="460"/>
                  </a:lnTo>
                  <a:lnTo>
                    <a:pt x="74" y="458"/>
                  </a:lnTo>
                  <a:lnTo>
                    <a:pt x="84" y="456"/>
                  </a:lnTo>
                  <a:lnTo>
                    <a:pt x="92" y="452"/>
                  </a:lnTo>
                  <a:lnTo>
                    <a:pt x="100" y="446"/>
                  </a:lnTo>
                  <a:lnTo>
                    <a:pt x="108" y="438"/>
                  </a:lnTo>
                  <a:lnTo>
                    <a:pt x="112" y="430"/>
                  </a:lnTo>
                  <a:lnTo>
                    <a:pt x="114" y="418"/>
                  </a:lnTo>
                  <a:lnTo>
                    <a:pt x="114" y="406"/>
                  </a:lnTo>
                  <a:lnTo>
                    <a:pt x="114" y="406"/>
                  </a:lnTo>
                  <a:lnTo>
                    <a:pt x="112" y="382"/>
                  </a:lnTo>
                  <a:lnTo>
                    <a:pt x="112" y="356"/>
                  </a:lnTo>
                  <a:lnTo>
                    <a:pt x="112" y="328"/>
                  </a:lnTo>
                  <a:lnTo>
                    <a:pt x="114" y="300"/>
                  </a:lnTo>
                  <a:lnTo>
                    <a:pt x="118" y="272"/>
                  </a:lnTo>
                  <a:lnTo>
                    <a:pt x="124" y="244"/>
                  </a:lnTo>
                  <a:lnTo>
                    <a:pt x="132" y="216"/>
                  </a:lnTo>
                  <a:lnTo>
                    <a:pt x="142" y="192"/>
                  </a:lnTo>
                  <a:lnTo>
                    <a:pt x="142" y="426"/>
                  </a:lnTo>
                  <a:lnTo>
                    <a:pt x="142" y="426"/>
                  </a:lnTo>
                  <a:lnTo>
                    <a:pt x="142" y="434"/>
                  </a:lnTo>
                  <a:lnTo>
                    <a:pt x="142" y="434"/>
                  </a:lnTo>
                  <a:lnTo>
                    <a:pt x="142" y="438"/>
                  </a:lnTo>
                  <a:lnTo>
                    <a:pt x="142" y="438"/>
                  </a:lnTo>
                  <a:lnTo>
                    <a:pt x="142" y="716"/>
                  </a:lnTo>
                  <a:lnTo>
                    <a:pt x="138" y="854"/>
                  </a:lnTo>
                  <a:lnTo>
                    <a:pt x="134" y="994"/>
                  </a:lnTo>
                  <a:lnTo>
                    <a:pt x="134" y="994"/>
                  </a:lnTo>
                  <a:lnTo>
                    <a:pt x="134" y="1008"/>
                  </a:lnTo>
                  <a:lnTo>
                    <a:pt x="138" y="1020"/>
                  </a:lnTo>
                  <a:lnTo>
                    <a:pt x="144" y="1032"/>
                  </a:lnTo>
                  <a:lnTo>
                    <a:pt x="152" y="1040"/>
                  </a:lnTo>
                  <a:lnTo>
                    <a:pt x="162" y="1046"/>
                  </a:lnTo>
                  <a:lnTo>
                    <a:pt x="172" y="1052"/>
                  </a:lnTo>
                  <a:lnTo>
                    <a:pt x="184" y="1054"/>
                  </a:lnTo>
                  <a:lnTo>
                    <a:pt x="196" y="1056"/>
                  </a:lnTo>
                  <a:lnTo>
                    <a:pt x="208" y="1054"/>
                  </a:lnTo>
                  <a:lnTo>
                    <a:pt x="220" y="1052"/>
                  </a:lnTo>
                  <a:lnTo>
                    <a:pt x="230" y="1046"/>
                  </a:lnTo>
                  <a:lnTo>
                    <a:pt x="240" y="1040"/>
                  </a:lnTo>
                  <a:lnTo>
                    <a:pt x="248" y="1032"/>
                  </a:lnTo>
                  <a:lnTo>
                    <a:pt x="256" y="1020"/>
                  </a:lnTo>
                  <a:lnTo>
                    <a:pt x="260" y="1008"/>
                  </a:lnTo>
                  <a:lnTo>
                    <a:pt x="262" y="994"/>
                  </a:lnTo>
                  <a:lnTo>
                    <a:pt x="262" y="994"/>
                  </a:lnTo>
                  <a:lnTo>
                    <a:pt x="266" y="884"/>
                  </a:lnTo>
                  <a:lnTo>
                    <a:pt x="268" y="776"/>
                  </a:lnTo>
                  <a:lnTo>
                    <a:pt x="270" y="558"/>
                  </a:lnTo>
                  <a:lnTo>
                    <a:pt x="270" y="558"/>
                  </a:lnTo>
                  <a:lnTo>
                    <a:pt x="288" y="558"/>
                  </a:lnTo>
                  <a:lnTo>
                    <a:pt x="288" y="558"/>
                  </a:lnTo>
                  <a:lnTo>
                    <a:pt x="290" y="776"/>
                  </a:lnTo>
                  <a:lnTo>
                    <a:pt x="292" y="884"/>
                  </a:lnTo>
                  <a:lnTo>
                    <a:pt x="296" y="994"/>
                  </a:lnTo>
                  <a:lnTo>
                    <a:pt x="296" y="994"/>
                  </a:lnTo>
                  <a:lnTo>
                    <a:pt x="298" y="1008"/>
                  </a:lnTo>
                  <a:lnTo>
                    <a:pt x="302" y="1020"/>
                  </a:lnTo>
                  <a:lnTo>
                    <a:pt x="310" y="1032"/>
                  </a:lnTo>
                  <a:lnTo>
                    <a:pt x="318" y="1040"/>
                  </a:lnTo>
                  <a:lnTo>
                    <a:pt x="328" y="1046"/>
                  </a:lnTo>
                  <a:lnTo>
                    <a:pt x="338" y="1052"/>
                  </a:lnTo>
                  <a:lnTo>
                    <a:pt x="350" y="1054"/>
                  </a:lnTo>
                  <a:lnTo>
                    <a:pt x="362" y="1056"/>
                  </a:lnTo>
                  <a:lnTo>
                    <a:pt x="374" y="1054"/>
                  </a:lnTo>
                  <a:lnTo>
                    <a:pt x="386" y="1052"/>
                  </a:lnTo>
                  <a:lnTo>
                    <a:pt x="396" y="1046"/>
                  </a:lnTo>
                  <a:lnTo>
                    <a:pt x="406" y="1040"/>
                  </a:lnTo>
                  <a:lnTo>
                    <a:pt x="414" y="1032"/>
                  </a:lnTo>
                  <a:lnTo>
                    <a:pt x="420" y="1020"/>
                  </a:lnTo>
                  <a:lnTo>
                    <a:pt x="422" y="1008"/>
                  </a:lnTo>
                  <a:lnTo>
                    <a:pt x="424" y="994"/>
                  </a:lnTo>
                  <a:lnTo>
                    <a:pt x="424" y="994"/>
                  </a:lnTo>
                  <a:lnTo>
                    <a:pt x="420" y="854"/>
                  </a:lnTo>
                  <a:lnTo>
                    <a:pt x="416" y="716"/>
                  </a:lnTo>
                  <a:lnTo>
                    <a:pt x="416" y="438"/>
                  </a:lnTo>
                  <a:lnTo>
                    <a:pt x="416" y="438"/>
                  </a:lnTo>
                  <a:lnTo>
                    <a:pt x="414" y="422"/>
                  </a:lnTo>
                  <a:lnTo>
                    <a:pt x="414" y="422"/>
                  </a:lnTo>
                  <a:lnTo>
                    <a:pt x="412" y="300"/>
                  </a:lnTo>
                  <a:lnTo>
                    <a:pt x="412" y="180"/>
                  </a:lnTo>
                  <a:lnTo>
                    <a:pt x="412" y="180"/>
                  </a:lnTo>
                  <a:lnTo>
                    <a:pt x="424" y="204"/>
                  </a:lnTo>
                  <a:lnTo>
                    <a:pt x="434" y="232"/>
                  </a:lnTo>
                  <a:lnTo>
                    <a:pt x="442" y="262"/>
                  </a:lnTo>
                  <a:lnTo>
                    <a:pt x="446" y="292"/>
                  </a:lnTo>
                  <a:lnTo>
                    <a:pt x="448" y="324"/>
                  </a:lnTo>
                  <a:lnTo>
                    <a:pt x="450" y="352"/>
                  </a:lnTo>
                  <a:lnTo>
                    <a:pt x="448" y="380"/>
                  </a:lnTo>
                  <a:lnTo>
                    <a:pt x="446" y="406"/>
                  </a:lnTo>
                  <a:lnTo>
                    <a:pt x="446" y="406"/>
                  </a:lnTo>
                  <a:lnTo>
                    <a:pt x="446" y="418"/>
                  </a:lnTo>
                  <a:lnTo>
                    <a:pt x="448" y="430"/>
                  </a:lnTo>
                  <a:lnTo>
                    <a:pt x="454" y="438"/>
                  </a:lnTo>
                  <a:lnTo>
                    <a:pt x="460" y="446"/>
                  </a:lnTo>
                  <a:lnTo>
                    <a:pt x="468" y="452"/>
                  </a:lnTo>
                  <a:lnTo>
                    <a:pt x="476" y="456"/>
                  </a:lnTo>
                  <a:lnTo>
                    <a:pt x="486" y="458"/>
                  </a:lnTo>
                  <a:lnTo>
                    <a:pt x="496" y="460"/>
                  </a:lnTo>
                  <a:lnTo>
                    <a:pt x="508" y="458"/>
                  </a:lnTo>
                  <a:lnTo>
                    <a:pt x="518" y="456"/>
                  </a:lnTo>
                  <a:lnTo>
                    <a:pt x="528" y="452"/>
                  </a:lnTo>
                  <a:lnTo>
                    <a:pt x="536" y="446"/>
                  </a:lnTo>
                  <a:lnTo>
                    <a:pt x="544" y="438"/>
                  </a:lnTo>
                  <a:lnTo>
                    <a:pt x="552" y="430"/>
                  </a:lnTo>
                  <a:lnTo>
                    <a:pt x="556" y="418"/>
                  </a:lnTo>
                  <a:lnTo>
                    <a:pt x="558" y="406"/>
                  </a:lnTo>
                  <a:lnTo>
                    <a:pt x="558" y="406"/>
                  </a:lnTo>
                  <a:lnTo>
                    <a:pt x="560" y="374"/>
                  </a:lnTo>
                  <a:lnTo>
                    <a:pt x="560" y="340"/>
                  </a:lnTo>
                  <a:lnTo>
                    <a:pt x="560" y="308"/>
                  </a:lnTo>
                  <a:lnTo>
                    <a:pt x="556" y="274"/>
                  </a:lnTo>
                  <a:lnTo>
                    <a:pt x="550" y="240"/>
                  </a:lnTo>
                  <a:lnTo>
                    <a:pt x="542" y="208"/>
                  </a:lnTo>
                  <a:lnTo>
                    <a:pt x="530" y="176"/>
                  </a:lnTo>
                  <a:lnTo>
                    <a:pt x="518" y="146"/>
                  </a:lnTo>
                  <a:lnTo>
                    <a:pt x="502" y="118"/>
                  </a:lnTo>
                  <a:lnTo>
                    <a:pt x="484" y="92"/>
                  </a:lnTo>
                  <a:lnTo>
                    <a:pt x="464" y="70"/>
                  </a:lnTo>
                  <a:lnTo>
                    <a:pt x="440" y="48"/>
                  </a:lnTo>
                  <a:lnTo>
                    <a:pt x="414" y="32"/>
                  </a:lnTo>
                  <a:lnTo>
                    <a:pt x="400" y="24"/>
                  </a:lnTo>
                  <a:lnTo>
                    <a:pt x="384" y="18"/>
                  </a:lnTo>
                  <a:lnTo>
                    <a:pt x="368" y="12"/>
                  </a:lnTo>
                  <a:lnTo>
                    <a:pt x="352" y="8"/>
                  </a:lnTo>
                  <a:lnTo>
                    <a:pt x="334" y="6"/>
                  </a:lnTo>
                  <a:lnTo>
                    <a:pt x="318" y="4"/>
                  </a:lnTo>
                  <a:lnTo>
                    <a:pt x="318" y="4"/>
                  </a:lnTo>
                  <a:close/>
                  <a:moveTo>
                    <a:pt x="318" y="4"/>
                  </a:moveTo>
                  <a:lnTo>
                    <a:pt x="318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60" name="Freeform 23"/>
            <p:cNvSpPr>
              <a:spLocks/>
            </p:cNvSpPr>
            <p:nvPr/>
          </p:nvSpPr>
          <p:spPr bwMode="auto">
            <a:xfrm>
              <a:off x="1558858" y="3902940"/>
              <a:ext cx="374597" cy="706382"/>
            </a:xfrm>
            <a:custGeom>
              <a:avLst/>
              <a:gdLst>
                <a:gd name="T0" fmla="*/ 296 w 560"/>
                <a:gd name="T1" fmla="*/ 0 h 1056"/>
                <a:gd name="T2" fmla="*/ 232 w 560"/>
                <a:gd name="T3" fmla="*/ 4 h 1056"/>
                <a:gd name="T4" fmla="*/ 198 w 560"/>
                <a:gd name="T5" fmla="*/ 10 h 1056"/>
                <a:gd name="T6" fmla="*/ 114 w 560"/>
                <a:gd name="T7" fmla="*/ 54 h 1056"/>
                <a:gd name="T8" fmla="*/ 56 w 560"/>
                <a:gd name="T9" fmla="*/ 124 h 1056"/>
                <a:gd name="T10" fmla="*/ 18 w 560"/>
                <a:gd name="T11" fmla="*/ 212 h 1056"/>
                <a:gd name="T12" fmla="*/ 2 w 560"/>
                <a:gd name="T13" fmla="*/ 310 h 1056"/>
                <a:gd name="T14" fmla="*/ 2 w 560"/>
                <a:gd name="T15" fmla="*/ 406 h 1056"/>
                <a:gd name="T16" fmla="*/ 10 w 560"/>
                <a:gd name="T17" fmla="*/ 430 h 1056"/>
                <a:gd name="T18" fmla="*/ 32 w 560"/>
                <a:gd name="T19" fmla="*/ 452 h 1056"/>
                <a:gd name="T20" fmla="*/ 64 w 560"/>
                <a:gd name="T21" fmla="*/ 460 h 1056"/>
                <a:gd name="T22" fmla="*/ 92 w 560"/>
                <a:gd name="T23" fmla="*/ 452 h 1056"/>
                <a:gd name="T24" fmla="*/ 112 w 560"/>
                <a:gd name="T25" fmla="*/ 430 h 1056"/>
                <a:gd name="T26" fmla="*/ 114 w 560"/>
                <a:gd name="T27" fmla="*/ 406 h 1056"/>
                <a:gd name="T28" fmla="*/ 112 w 560"/>
                <a:gd name="T29" fmla="*/ 328 h 1056"/>
                <a:gd name="T30" fmla="*/ 124 w 560"/>
                <a:gd name="T31" fmla="*/ 244 h 1056"/>
                <a:gd name="T32" fmla="*/ 142 w 560"/>
                <a:gd name="T33" fmla="*/ 426 h 1056"/>
                <a:gd name="T34" fmla="*/ 142 w 560"/>
                <a:gd name="T35" fmla="*/ 434 h 1056"/>
                <a:gd name="T36" fmla="*/ 142 w 560"/>
                <a:gd name="T37" fmla="*/ 716 h 1056"/>
                <a:gd name="T38" fmla="*/ 134 w 560"/>
                <a:gd name="T39" fmla="*/ 994 h 1056"/>
                <a:gd name="T40" fmla="*/ 144 w 560"/>
                <a:gd name="T41" fmla="*/ 1032 h 1056"/>
                <a:gd name="T42" fmla="*/ 172 w 560"/>
                <a:gd name="T43" fmla="*/ 1052 h 1056"/>
                <a:gd name="T44" fmla="*/ 208 w 560"/>
                <a:gd name="T45" fmla="*/ 1054 h 1056"/>
                <a:gd name="T46" fmla="*/ 240 w 560"/>
                <a:gd name="T47" fmla="*/ 1040 h 1056"/>
                <a:gd name="T48" fmla="*/ 260 w 560"/>
                <a:gd name="T49" fmla="*/ 1008 h 1056"/>
                <a:gd name="T50" fmla="*/ 266 w 560"/>
                <a:gd name="T51" fmla="*/ 884 h 1056"/>
                <a:gd name="T52" fmla="*/ 270 w 560"/>
                <a:gd name="T53" fmla="*/ 558 h 1056"/>
                <a:gd name="T54" fmla="*/ 290 w 560"/>
                <a:gd name="T55" fmla="*/ 776 h 1056"/>
                <a:gd name="T56" fmla="*/ 296 w 560"/>
                <a:gd name="T57" fmla="*/ 994 h 1056"/>
                <a:gd name="T58" fmla="*/ 310 w 560"/>
                <a:gd name="T59" fmla="*/ 1032 h 1056"/>
                <a:gd name="T60" fmla="*/ 338 w 560"/>
                <a:gd name="T61" fmla="*/ 1052 h 1056"/>
                <a:gd name="T62" fmla="*/ 374 w 560"/>
                <a:gd name="T63" fmla="*/ 1054 h 1056"/>
                <a:gd name="T64" fmla="*/ 406 w 560"/>
                <a:gd name="T65" fmla="*/ 1040 h 1056"/>
                <a:gd name="T66" fmla="*/ 422 w 560"/>
                <a:gd name="T67" fmla="*/ 1008 h 1056"/>
                <a:gd name="T68" fmla="*/ 420 w 560"/>
                <a:gd name="T69" fmla="*/ 854 h 1056"/>
                <a:gd name="T70" fmla="*/ 416 w 560"/>
                <a:gd name="T71" fmla="*/ 438 h 1056"/>
                <a:gd name="T72" fmla="*/ 412 w 560"/>
                <a:gd name="T73" fmla="*/ 300 h 1056"/>
                <a:gd name="T74" fmla="*/ 424 w 560"/>
                <a:gd name="T75" fmla="*/ 204 h 1056"/>
                <a:gd name="T76" fmla="*/ 446 w 560"/>
                <a:gd name="T77" fmla="*/ 292 h 1056"/>
                <a:gd name="T78" fmla="*/ 448 w 560"/>
                <a:gd name="T79" fmla="*/ 380 h 1056"/>
                <a:gd name="T80" fmla="*/ 446 w 560"/>
                <a:gd name="T81" fmla="*/ 418 h 1056"/>
                <a:gd name="T82" fmla="*/ 460 w 560"/>
                <a:gd name="T83" fmla="*/ 446 h 1056"/>
                <a:gd name="T84" fmla="*/ 486 w 560"/>
                <a:gd name="T85" fmla="*/ 458 h 1056"/>
                <a:gd name="T86" fmla="*/ 518 w 560"/>
                <a:gd name="T87" fmla="*/ 456 h 1056"/>
                <a:gd name="T88" fmla="*/ 544 w 560"/>
                <a:gd name="T89" fmla="*/ 438 h 1056"/>
                <a:gd name="T90" fmla="*/ 558 w 560"/>
                <a:gd name="T91" fmla="*/ 406 h 1056"/>
                <a:gd name="T92" fmla="*/ 560 w 560"/>
                <a:gd name="T93" fmla="*/ 340 h 1056"/>
                <a:gd name="T94" fmla="*/ 550 w 560"/>
                <a:gd name="T95" fmla="*/ 240 h 1056"/>
                <a:gd name="T96" fmla="*/ 518 w 560"/>
                <a:gd name="T97" fmla="*/ 146 h 1056"/>
                <a:gd name="T98" fmla="*/ 464 w 560"/>
                <a:gd name="T99" fmla="*/ 70 h 1056"/>
                <a:gd name="T100" fmla="*/ 400 w 560"/>
                <a:gd name="T101" fmla="*/ 24 h 1056"/>
                <a:gd name="T102" fmla="*/ 352 w 560"/>
                <a:gd name="T103" fmla="*/ 8 h 1056"/>
                <a:gd name="T104" fmla="*/ 318 w 560"/>
                <a:gd name="T105" fmla="*/ 4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0" h="1056">
                  <a:moveTo>
                    <a:pt x="318" y="4"/>
                  </a:moveTo>
                  <a:lnTo>
                    <a:pt x="318" y="4"/>
                  </a:lnTo>
                  <a:lnTo>
                    <a:pt x="296" y="0"/>
                  </a:lnTo>
                  <a:lnTo>
                    <a:pt x="274" y="0"/>
                  </a:lnTo>
                  <a:lnTo>
                    <a:pt x="252" y="0"/>
                  </a:lnTo>
                  <a:lnTo>
                    <a:pt x="232" y="4"/>
                  </a:lnTo>
                  <a:lnTo>
                    <a:pt x="232" y="4"/>
                  </a:lnTo>
                  <a:lnTo>
                    <a:pt x="214" y="8"/>
                  </a:lnTo>
                  <a:lnTo>
                    <a:pt x="198" y="10"/>
                  </a:lnTo>
                  <a:lnTo>
                    <a:pt x="168" y="22"/>
                  </a:lnTo>
                  <a:lnTo>
                    <a:pt x="140" y="36"/>
                  </a:lnTo>
                  <a:lnTo>
                    <a:pt x="114" y="54"/>
                  </a:lnTo>
                  <a:lnTo>
                    <a:pt x="92" y="74"/>
                  </a:lnTo>
                  <a:lnTo>
                    <a:pt x="72" y="98"/>
                  </a:lnTo>
                  <a:lnTo>
                    <a:pt x="56" y="124"/>
                  </a:lnTo>
                  <a:lnTo>
                    <a:pt x="40" y="152"/>
                  </a:lnTo>
                  <a:lnTo>
                    <a:pt x="28" y="182"/>
                  </a:lnTo>
                  <a:lnTo>
                    <a:pt x="18" y="212"/>
                  </a:lnTo>
                  <a:lnTo>
                    <a:pt x="10" y="244"/>
                  </a:lnTo>
                  <a:lnTo>
                    <a:pt x="4" y="276"/>
                  </a:lnTo>
                  <a:lnTo>
                    <a:pt x="2" y="310"/>
                  </a:lnTo>
                  <a:lnTo>
                    <a:pt x="0" y="342"/>
                  </a:lnTo>
                  <a:lnTo>
                    <a:pt x="0" y="374"/>
                  </a:lnTo>
                  <a:lnTo>
                    <a:pt x="2" y="406"/>
                  </a:lnTo>
                  <a:lnTo>
                    <a:pt x="2" y="406"/>
                  </a:lnTo>
                  <a:lnTo>
                    <a:pt x="4" y="418"/>
                  </a:lnTo>
                  <a:lnTo>
                    <a:pt x="10" y="430"/>
                  </a:lnTo>
                  <a:lnTo>
                    <a:pt x="16" y="438"/>
                  </a:lnTo>
                  <a:lnTo>
                    <a:pt x="24" y="446"/>
                  </a:lnTo>
                  <a:lnTo>
                    <a:pt x="32" y="452"/>
                  </a:lnTo>
                  <a:lnTo>
                    <a:pt x="42" y="456"/>
                  </a:lnTo>
                  <a:lnTo>
                    <a:pt x="54" y="458"/>
                  </a:lnTo>
                  <a:lnTo>
                    <a:pt x="64" y="460"/>
                  </a:lnTo>
                  <a:lnTo>
                    <a:pt x="74" y="458"/>
                  </a:lnTo>
                  <a:lnTo>
                    <a:pt x="84" y="456"/>
                  </a:lnTo>
                  <a:lnTo>
                    <a:pt x="92" y="452"/>
                  </a:lnTo>
                  <a:lnTo>
                    <a:pt x="100" y="446"/>
                  </a:lnTo>
                  <a:lnTo>
                    <a:pt x="108" y="438"/>
                  </a:lnTo>
                  <a:lnTo>
                    <a:pt x="112" y="430"/>
                  </a:lnTo>
                  <a:lnTo>
                    <a:pt x="114" y="418"/>
                  </a:lnTo>
                  <a:lnTo>
                    <a:pt x="114" y="406"/>
                  </a:lnTo>
                  <a:lnTo>
                    <a:pt x="114" y="406"/>
                  </a:lnTo>
                  <a:lnTo>
                    <a:pt x="112" y="382"/>
                  </a:lnTo>
                  <a:lnTo>
                    <a:pt x="112" y="356"/>
                  </a:lnTo>
                  <a:lnTo>
                    <a:pt x="112" y="328"/>
                  </a:lnTo>
                  <a:lnTo>
                    <a:pt x="114" y="300"/>
                  </a:lnTo>
                  <a:lnTo>
                    <a:pt x="118" y="272"/>
                  </a:lnTo>
                  <a:lnTo>
                    <a:pt x="124" y="244"/>
                  </a:lnTo>
                  <a:lnTo>
                    <a:pt x="132" y="216"/>
                  </a:lnTo>
                  <a:lnTo>
                    <a:pt x="142" y="192"/>
                  </a:lnTo>
                  <a:lnTo>
                    <a:pt x="142" y="426"/>
                  </a:lnTo>
                  <a:lnTo>
                    <a:pt x="142" y="426"/>
                  </a:lnTo>
                  <a:lnTo>
                    <a:pt x="142" y="434"/>
                  </a:lnTo>
                  <a:lnTo>
                    <a:pt x="142" y="434"/>
                  </a:lnTo>
                  <a:lnTo>
                    <a:pt x="142" y="438"/>
                  </a:lnTo>
                  <a:lnTo>
                    <a:pt x="142" y="438"/>
                  </a:lnTo>
                  <a:lnTo>
                    <a:pt x="142" y="716"/>
                  </a:lnTo>
                  <a:lnTo>
                    <a:pt x="138" y="854"/>
                  </a:lnTo>
                  <a:lnTo>
                    <a:pt x="134" y="994"/>
                  </a:lnTo>
                  <a:lnTo>
                    <a:pt x="134" y="994"/>
                  </a:lnTo>
                  <a:lnTo>
                    <a:pt x="134" y="1008"/>
                  </a:lnTo>
                  <a:lnTo>
                    <a:pt x="138" y="1020"/>
                  </a:lnTo>
                  <a:lnTo>
                    <a:pt x="144" y="1032"/>
                  </a:lnTo>
                  <a:lnTo>
                    <a:pt x="152" y="1040"/>
                  </a:lnTo>
                  <a:lnTo>
                    <a:pt x="162" y="1046"/>
                  </a:lnTo>
                  <a:lnTo>
                    <a:pt x="172" y="1052"/>
                  </a:lnTo>
                  <a:lnTo>
                    <a:pt x="184" y="1054"/>
                  </a:lnTo>
                  <a:lnTo>
                    <a:pt x="196" y="1056"/>
                  </a:lnTo>
                  <a:lnTo>
                    <a:pt x="208" y="1054"/>
                  </a:lnTo>
                  <a:lnTo>
                    <a:pt x="220" y="1052"/>
                  </a:lnTo>
                  <a:lnTo>
                    <a:pt x="230" y="1046"/>
                  </a:lnTo>
                  <a:lnTo>
                    <a:pt x="240" y="1040"/>
                  </a:lnTo>
                  <a:lnTo>
                    <a:pt x="248" y="1032"/>
                  </a:lnTo>
                  <a:lnTo>
                    <a:pt x="256" y="1020"/>
                  </a:lnTo>
                  <a:lnTo>
                    <a:pt x="260" y="1008"/>
                  </a:lnTo>
                  <a:lnTo>
                    <a:pt x="262" y="994"/>
                  </a:lnTo>
                  <a:lnTo>
                    <a:pt x="262" y="994"/>
                  </a:lnTo>
                  <a:lnTo>
                    <a:pt x="266" y="884"/>
                  </a:lnTo>
                  <a:lnTo>
                    <a:pt x="268" y="776"/>
                  </a:lnTo>
                  <a:lnTo>
                    <a:pt x="270" y="558"/>
                  </a:lnTo>
                  <a:lnTo>
                    <a:pt x="270" y="558"/>
                  </a:lnTo>
                  <a:lnTo>
                    <a:pt x="288" y="558"/>
                  </a:lnTo>
                  <a:lnTo>
                    <a:pt x="288" y="558"/>
                  </a:lnTo>
                  <a:lnTo>
                    <a:pt x="290" y="776"/>
                  </a:lnTo>
                  <a:lnTo>
                    <a:pt x="292" y="884"/>
                  </a:lnTo>
                  <a:lnTo>
                    <a:pt x="296" y="994"/>
                  </a:lnTo>
                  <a:lnTo>
                    <a:pt x="296" y="994"/>
                  </a:lnTo>
                  <a:lnTo>
                    <a:pt x="298" y="1008"/>
                  </a:lnTo>
                  <a:lnTo>
                    <a:pt x="302" y="1020"/>
                  </a:lnTo>
                  <a:lnTo>
                    <a:pt x="310" y="1032"/>
                  </a:lnTo>
                  <a:lnTo>
                    <a:pt x="318" y="1040"/>
                  </a:lnTo>
                  <a:lnTo>
                    <a:pt x="328" y="1046"/>
                  </a:lnTo>
                  <a:lnTo>
                    <a:pt x="338" y="1052"/>
                  </a:lnTo>
                  <a:lnTo>
                    <a:pt x="350" y="1054"/>
                  </a:lnTo>
                  <a:lnTo>
                    <a:pt x="362" y="1056"/>
                  </a:lnTo>
                  <a:lnTo>
                    <a:pt x="374" y="1054"/>
                  </a:lnTo>
                  <a:lnTo>
                    <a:pt x="386" y="1052"/>
                  </a:lnTo>
                  <a:lnTo>
                    <a:pt x="396" y="1046"/>
                  </a:lnTo>
                  <a:lnTo>
                    <a:pt x="406" y="1040"/>
                  </a:lnTo>
                  <a:lnTo>
                    <a:pt x="414" y="1032"/>
                  </a:lnTo>
                  <a:lnTo>
                    <a:pt x="420" y="1020"/>
                  </a:lnTo>
                  <a:lnTo>
                    <a:pt x="422" y="1008"/>
                  </a:lnTo>
                  <a:lnTo>
                    <a:pt x="424" y="994"/>
                  </a:lnTo>
                  <a:lnTo>
                    <a:pt x="424" y="994"/>
                  </a:lnTo>
                  <a:lnTo>
                    <a:pt x="420" y="854"/>
                  </a:lnTo>
                  <a:lnTo>
                    <a:pt x="416" y="716"/>
                  </a:lnTo>
                  <a:lnTo>
                    <a:pt x="416" y="438"/>
                  </a:lnTo>
                  <a:lnTo>
                    <a:pt x="416" y="438"/>
                  </a:lnTo>
                  <a:lnTo>
                    <a:pt x="414" y="422"/>
                  </a:lnTo>
                  <a:lnTo>
                    <a:pt x="414" y="422"/>
                  </a:lnTo>
                  <a:lnTo>
                    <a:pt x="412" y="300"/>
                  </a:lnTo>
                  <a:lnTo>
                    <a:pt x="412" y="180"/>
                  </a:lnTo>
                  <a:lnTo>
                    <a:pt x="412" y="180"/>
                  </a:lnTo>
                  <a:lnTo>
                    <a:pt x="424" y="204"/>
                  </a:lnTo>
                  <a:lnTo>
                    <a:pt x="434" y="232"/>
                  </a:lnTo>
                  <a:lnTo>
                    <a:pt x="442" y="262"/>
                  </a:lnTo>
                  <a:lnTo>
                    <a:pt x="446" y="292"/>
                  </a:lnTo>
                  <a:lnTo>
                    <a:pt x="448" y="324"/>
                  </a:lnTo>
                  <a:lnTo>
                    <a:pt x="450" y="352"/>
                  </a:lnTo>
                  <a:lnTo>
                    <a:pt x="448" y="380"/>
                  </a:lnTo>
                  <a:lnTo>
                    <a:pt x="446" y="406"/>
                  </a:lnTo>
                  <a:lnTo>
                    <a:pt x="446" y="406"/>
                  </a:lnTo>
                  <a:lnTo>
                    <a:pt x="446" y="418"/>
                  </a:lnTo>
                  <a:lnTo>
                    <a:pt x="448" y="430"/>
                  </a:lnTo>
                  <a:lnTo>
                    <a:pt x="454" y="438"/>
                  </a:lnTo>
                  <a:lnTo>
                    <a:pt x="460" y="446"/>
                  </a:lnTo>
                  <a:lnTo>
                    <a:pt x="468" y="452"/>
                  </a:lnTo>
                  <a:lnTo>
                    <a:pt x="476" y="456"/>
                  </a:lnTo>
                  <a:lnTo>
                    <a:pt x="486" y="458"/>
                  </a:lnTo>
                  <a:lnTo>
                    <a:pt x="496" y="460"/>
                  </a:lnTo>
                  <a:lnTo>
                    <a:pt x="508" y="458"/>
                  </a:lnTo>
                  <a:lnTo>
                    <a:pt x="518" y="456"/>
                  </a:lnTo>
                  <a:lnTo>
                    <a:pt x="528" y="452"/>
                  </a:lnTo>
                  <a:lnTo>
                    <a:pt x="536" y="446"/>
                  </a:lnTo>
                  <a:lnTo>
                    <a:pt x="544" y="438"/>
                  </a:lnTo>
                  <a:lnTo>
                    <a:pt x="552" y="430"/>
                  </a:lnTo>
                  <a:lnTo>
                    <a:pt x="556" y="418"/>
                  </a:lnTo>
                  <a:lnTo>
                    <a:pt x="558" y="406"/>
                  </a:lnTo>
                  <a:lnTo>
                    <a:pt x="558" y="406"/>
                  </a:lnTo>
                  <a:lnTo>
                    <a:pt x="560" y="374"/>
                  </a:lnTo>
                  <a:lnTo>
                    <a:pt x="560" y="340"/>
                  </a:lnTo>
                  <a:lnTo>
                    <a:pt x="560" y="308"/>
                  </a:lnTo>
                  <a:lnTo>
                    <a:pt x="556" y="274"/>
                  </a:lnTo>
                  <a:lnTo>
                    <a:pt x="550" y="240"/>
                  </a:lnTo>
                  <a:lnTo>
                    <a:pt x="542" y="208"/>
                  </a:lnTo>
                  <a:lnTo>
                    <a:pt x="530" y="176"/>
                  </a:lnTo>
                  <a:lnTo>
                    <a:pt x="518" y="146"/>
                  </a:lnTo>
                  <a:lnTo>
                    <a:pt x="502" y="118"/>
                  </a:lnTo>
                  <a:lnTo>
                    <a:pt x="484" y="92"/>
                  </a:lnTo>
                  <a:lnTo>
                    <a:pt x="464" y="70"/>
                  </a:lnTo>
                  <a:lnTo>
                    <a:pt x="440" y="48"/>
                  </a:lnTo>
                  <a:lnTo>
                    <a:pt x="414" y="32"/>
                  </a:lnTo>
                  <a:lnTo>
                    <a:pt x="400" y="24"/>
                  </a:lnTo>
                  <a:lnTo>
                    <a:pt x="384" y="18"/>
                  </a:lnTo>
                  <a:lnTo>
                    <a:pt x="368" y="12"/>
                  </a:lnTo>
                  <a:lnTo>
                    <a:pt x="352" y="8"/>
                  </a:lnTo>
                  <a:lnTo>
                    <a:pt x="334" y="6"/>
                  </a:lnTo>
                  <a:lnTo>
                    <a:pt x="318" y="4"/>
                  </a:lnTo>
                  <a:lnTo>
                    <a:pt x="318" y="4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61" name="Line 24"/>
            <p:cNvSpPr>
              <a:spLocks noChangeShapeType="1"/>
            </p:cNvSpPr>
            <p:nvPr/>
          </p:nvSpPr>
          <p:spPr bwMode="auto">
            <a:xfrm>
              <a:off x="1771575" y="3905616"/>
              <a:ext cx="0" cy="0"/>
            </a:xfrm>
            <a:prstGeom prst="lin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</p:grpSp>
    </p:spTree>
    <p:extLst>
      <p:ext uri="{BB962C8B-B14F-4D97-AF65-F5344CB8AC3E}">
        <p14:creationId xmlns:p14="http://schemas.microsoft.com/office/powerpoint/2010/main" val="13258520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تغييرات في نشاط القلب</a:t>
            </a:r>
            <a:endParaRPr lang="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" sz="2000" b="0" i="0" u="none" baseline="0" dirty="0"/>
              <a:t>يتم تدريب العضلات العادية عن طريق تشغيلها بقوة </a:t>
            </a:r>
            <a:r>
              <a:rPr lang="ar" sz="2000" b="1" i="0" u="none" baseline="0" dirty="0"/>
              <a:t>بين الحين والآخر</a:t>
            </a:r>
            <a:r>
              <a:rPr lang="ar" sz="2000" b="0" i="0" u="none" baseline="0" dirty="0"/>
              <a:t>.</a:t>
            </a:r>
            <a:endParaRPr lang="ar" sz="2000" dirty="0"/>
          </a:p>
          <a:p>
            <a:pPr marL="0" indent="0" algn="r" rtl="1">
              <a:buNone/>
            </a:pPr>
            <a:endParaRPr lang="ar" sz="2000" dirty="0"/>
          </a:p>
          <a:p>
            <a:pPr marL="0" indent="0" algn="r" rtl="1">
              <a:buNone/>
            </a:pPr>
            <a:endParaRPr lang="ar" sz="2000" dirty="0"/>
          </a:p>
          <a:p>
            <a:pPr marL="0" indent="0" algn="r" rtl="1">
              <a:buNone/>
            </a:pPr>
            <a:endParaRPr lang="ar" sz="2000" dirty="0"/>
          </a:p>
          <a:p>
            <a:pPr marL="0" indent="0" algn="r" rtl="1">
              <a:buNone/>
            </a:pPr>
            <a:r>
              <a:rPr lang="ar" sz="2000" i="0" u="none" baseline="0" dirty="0"/>
              <a:t>عضلات أجهزتنا (الشرايين، القلب، الحجاب الحاجز) يتم تدريبها عن طريق الطلب </a:t>
            </a:r>
            <a:r>
              <a:rPr lang="ar" sz="2000" b="1" i="0" u="none" baseline="0" dirty="0"/>
              <a:t>أحيانًا </a:t>
            </a:r>
            <a:r>
              <a:rPr lang="ar" sz="2000" i="0" u="none" baseline="0" dirty="0"/>
              <a:t>من أجهزتنا للعمل بقوة.</a:t>
            </a:r>
            <a:endParaRPr lang="ar" sz="2000" dirty="0"/>
          </a:p>
          <a:p>
            <a:pPr marL="0" indent="0" algn="r" rtl="1">
              <a:buNone/>
            </a:pPr>
            <a:r>
              <a:rPr lang="ar" sz="2000" b="0" i="0" u="none" baseline="0" dirty="0"/>
              <a:t> </a:t>
            </a:r>
          </a:p>
          <a:p>
            <a:pPr marL="0" indent="0" algn="r" rtl="1">
              <a:buNone/>
            </a:pPr>
            <a:endParaRPr lang="ar" sz="2000" b="1" dirty="0"/>
          </a:p>
          <a:p>
            <a:pPr marL="0" indent="0" algn="r" rtl="1">
              <a:buNone/>
            </a:pPr>
            <a:endParaRPr lang="ar" sz="2000" b="1" dirty="0"/>
          </a:p>
          <a:p>
            <a:endParaRPr lang="ar" sz="2000" b="1" dirty="0"/>
          </a:p>
          <a:p>
            <a:pPr marL="0" indent="0" algn="r" rtl="1">
              <a:buNone/>
            </a:pPr>
            <a:endParaRPr lang="ar" sz="2000" dirty="0"/>
          </a:p>
          <a:p>
            <a:pPr marL="0" indent="0" algn="r" rtl="1">
              <a:buNone/>
            </a:pPr>
            <a:r>
              <a:rPr lang="ar" sz="2000" dirty="0"/>
              <a:t/>
            </a:r>
            <a:br>
              <a:rPr lang="ar" sz="2000" dirty="0"/>
            </a:br>
            <a:endParaRPr lang="ar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4213" y="1825750"/>
            <a:ext cx="2446555" cy="1266092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428101" y="3525567"/>
            <a:ext cx="1558778" cy="1392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6557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أحجية</a:t>
            </a:r>
            <a:endParaRPr lang="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2158074"/>
            <a:ext cx="8515351" cy="2355560"/>
          </a:xfrm>
        </p:spPr>
        <p:txBody>
          <a:bodyPr/>
          <a:lstStyle/>
          <a:p>
            <a:pPr marL="0" indent="0" algn="ctr" rtl="1">
              <a:buNone/>
            </a:pPr>
            <a:r>
              <a:rPr lang="ar" b="0" i="0" u="none" baseline="0" dirty="0"/>
              <a:t>معدل النبض هو 120 نبضة في الدقيقة</a:t>
            </a:r>
            <a:endParaRPr lang="ar" dirty="0"/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0" y="2977698"/>
            <a:ext cx="629266" cy="902603"/>
          </a:xfrm>
          <a:prstGeom prst="rect">
            <a:avLst/>
          </a:prstGeom>
        </p:spPr>
      </p:pic>
      <p:grpSp>
        <p:nvGrpSpPr>
          <p:cNvPr id="5" name="קבוצה 4"/>
          <p:cNvGrpSpPr/>
          <p:nvPr/>
        </p:nvGrpSpPr>
        <p:grpSpPr>
          <a:xfrm>
            <a:off x="1653189" y="596461"/>
            <a:ext cx="1780675" cy="1316380"/>
            <a:chOff x="2791325" y="397090"/>
            <a:chExt cx="1780675" cy="1316380"/>
          </a:xfrm>
        </p:grpSpPr>
        <p:sp>
          <p:nvSpPr>
            <p:cNvPr id="7" name="הסבר אליפטי 6"/>
            <p:cNvSpPr/>
            <p:nvPr/>
          </p:nvSpPr>
          <p:spPr>
            <a:xfrm>
              <a:off x="2791325" y="397090"/>
              <a:ext cx="1780675" cy="1316380"/>
            </a:xfrm>
            <a:prstGeom prst="wedgeEllipseCallout">
              <a:avLst>
                <a:gd name="adj1" fmla="val 56878"/>
                <a:gd name="adj2" fmla="val 44703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endParaRPr lang="ar"/>
            </a:p>
          </p:txBody>
        </p:sp>
        <p:sp>
          <p:nvSpPr>
            <p:cNvPr id="8" name="מלבן 7"/>
            <p:cNvSpPr/>
            <p:nvPr/>
          </p:nvSpPr>
          <p:spPr>
            <a:xfrm>
              <a:off x="3003681" y="853240"/>
              <a:ext cx="13115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rtl="1"/>
              <a:r>
                <a:rPr lang="ar" b="1" i="0" u="none" baseline="0" dirty="0">
                  <a:solidFill>
                    <a:schemeClr val="bg1"/>
                  </a:solidFill>
                </a:rPr>
                <a:t>صحيح أم خطأ؟</a:t>
              </a:r>
              <a:endParaRPr lang="ar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2" descr="Question mark 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628649" y="156768"/>
            <a:ext cx="1255730" cy="831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91354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1927" y="1205430"/>
            <a:ext cx="7423398" cy="1599867"/>
          </a:xfrm>
        </p:spPr>
        <p:txBody>
          <a:bodyPr>
            <a:normAutofit fontScale="92500" lnSpcReduction="10000"/>
          </a:bodyPr>
          <a:lstStyle/>
          <a:p>
            <a:pPr marL="0" indent="0" algn="ctr" rtl="1">
              <a:buNone/>
            </a:pPr>
            <a:r>
              <a:rPr lang="ar" sz="2400" b="0" i="0" u="none" baseline="0" dirty="0"/>
              <a:t>معدل النبض هو 120 نبضة في الدقيقة </a:t>
            </a:r>
          </a:p>
          <a:p>
            <a:pPr marL="0" indent="0" algn="ctr" rtl="1">
              <a:buNone/>
            </a:pPr>
            <a:r>
              <a:rPr lang="ar" sz="2400" b="1" i="0" u="none" baseline="0" dirty="0">
                <a:solidFill>
                  <a:schemeClr val="bg1">
                    <a:lumMod val="50000"/>
                  </a:schemeClr>
                </a:solidFill>
              </a:rPr>
              <a:t>الإجابة:</a:t>
            </a:r>
            <a:r>
              <a:rPr lang="en-US" sz="2400" b="1" i="0" u="none" baseline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ar" sz="2400" b="1" i="0" u="none" baseline="0" dirty="0">
                <a:solidFill>
                  <a:srgbClr val="D52E1E"/>
                </a:solidFill>
              </a:rPr>
              <a:t>خطأ</a:t>
            </a:r>
          </a:p>
          <a:p>
            <a:pPr marL="0" indent="0" algn="ctr" rtl="1">
              <a:buNone/>
            </a:pPr>
            <a:endParaRPr lang="ar" sz="2400" strike="sngStrike" dirty="0"/>
          </a:p>
          <a:p>
            <a:pPr marL="0" indent="0" algn="ctr" rtl="1">
              <a:buNone/>
            </a:pPr>
            <a:r>
              <a:rPr lang="ar" b="0" i="0" u="none" baseline="0" dirty="0"/>
              <a:t>متوسط النبض هو 80-60 نبضة قلب في الدقيقة.</a:t>
            </a:r>
            <a:endParaRPr lang="ar" dirty="0"/>
          </a:p>
        </p:txBody>
      </p:sp>
      <p:grpSp>
        <p:nvGrpSpPr>
          <p:cNvPr id="10" name="קבוצה 9"/>
          <p:cNvGrpSpPr/>
          <p:nvPr/>
        </p:nvGrpSpPr>
        <p:grpSpPr>
          <a:xfrm>
            <a:off x="770751" y="4225104"/>
            <a:ext cx="8216495" cy="1728017"/>
            <a:chOff x="705563" y="1294582"/>
            <a:chExt cx="8216495" cy="2155553"/>
          </a:xfrm>
        </p:grpSpPr>
        <p:sp>
          <p:nvSpPr>
            <p:cNvPr id="11" name="מלבן עם פינה יחידה חתוכה 10"/>
            <p:cNvSpPr/>
            <p:nvPr/>
          </p:nvSpPr>
          <p:spPr>
            <a:xfrm flipH="1">
              <a:off x="714271" y="1303291"/>
              <a:ext cx="8207787" cy="2146844"/>
            </a:xfrm>
            <a:prstGeom prst="snip1Rect">
              <a:avLst>
                <a:gd name="adj" fmla="val 15855"/>
              </a:avLst>
            </a:prstGeom>
            <a:solidFill>
              <a:schemeClr val="bg1"/>
            </a:solidFill>
            <a:ln>
              <a:solidFill>
                <a:srgbClr val="C00000"/>
              </a:solidFill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just" rtl="1">
                <a:lnSpc>
                  <a:spcPct val="150000"/>
                </a:lnSpc>
              </a:pPr>
              <a:endParaRPr lang="ar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משולש שווה שוקיים 11"/>
            <p:cNvSpPr/>
            <p:nvPr/>
          </p:nvSpPr>
          <p:spPr>
            <a:xfrm>
              <a:off x="705563" y="1294582"/>
              <a:ext cx="418012" cy="360000"/>
            </a:xfrm>
            <a:prstGeom prst="triangle">
              <a:avLst>
                <a:gd name="adj" fmla="val 85417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rgbClr val="C00000"/>
              </a:solidFill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just" rtl="1">
                <a:lnSpc>
                  <a:spcPct val="150000"/>
                </a:lnSpc>
              </a:pPr>
              <a:endParaRPr lang="ar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3" name="מלבן 12"/>
          <p:cNvSpPr/>
          <p:nvPr/>
        </p:nvSpPr>
        <p:spPr>
          <a:xfrm>
            <a:off x="1539643" y="4329910"/>
            <a:ext cx="7241177" cy="506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" sz="2000" b="1" i="0" u="none" baseline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هل عرفتم </a:t>
            </a:r>
            <a:endParaRPr lang="ar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אליפסה 13"/>
          <p:cNvSpPr/>
          <p:nvPr/>
        </p:nvSpPr>
        <p:spPr>
          <a:xfrm>
            <a:off x="8510579" y="4512268"/>
            <a:ext cx="278950" cy="265342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" sz="1400" b="1" i="0" u="none" baseline="0"/>
              <a:t>؟</a:t>
            </a:r>
            <a:endParaRPr lang="ar" sz="14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أحجية</a:t>
            </a:r>
            <a:endParaRPr lang="ar" dirty="0"/>
          </a:p>
        </p:txBody>
      </p:sp>
      <p:sp>
        <p:nvSpPr>
          <p:cNvPr id="4" name="Rectangle 3"/>
          <p:cNvSpPr/>
          <p:nvPr/>
        </p:nvSpPr>
        <p:spPr>
          <a:xfrm>
            <a:off x="756193" y="4934025"/>
            <a:ext cx="8281853" cy="880369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" b="0" i="0" u="none" baseline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ينتج النبض نتيجة دفع الدم في الشرايين نتيجة النبضات (التقلصات) في القلب. خلال المجهود المرتفع يمكن أن يصل النبض إلى 200 نبضة في الدقيقة.</a:t>
            </a:r>
            <a:endParaRPr lang="ar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תמונה 14"/>
          <p:cNvPicPr>
            <a:picLocks noChangeAspect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0" y="2977698"/>
            <a:ext cx="629266" cy="902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586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أحجية</a:t>
            </a:r>
            <a:endParaRPr lang="ar" dirty="0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6763" y="3444268"/>
            <a:ext cx="555942" cy="1480764"/>
          </a:xfrm>
          <a:prstGeom prst="rect">
            <a:avLst/>
          </a:prstGeom>
        </p:spPr>
      </p:pic>
      <p:grpSp>
        <p:nvGrpSpPr>
          <p:cNvPr id="5" name="קבוצה 4"/>
          <p:cNvGrpSpPr/>
          <p:nvPr/>
        </p:nvGrpSpPr>
        <p:grpSpPr>
          <a:xfrm>
            <a:off x="1653189" y="596461"/>
            <a:ext cx="1780675" cy="1316380"/>
            <a:chOff x="2791325" y="397090"/>
            <a:chExt cx="1780675" cy="1316380"/>
          </a:xfrm>
        </p:grpSpPr>
        <p:sp>
          <p:nvSpPr>
            <p:cNvPr id="8" name="הסבר אליפטי 7"/>
            <p:cNvSpPr/>
            <p:nvPr/>
          </p:nvSpPr>
          <p:spPr>
            <a:xfrm>
              <a:off x="2791325" y="397090"/>
              <a:ext cx="1780675" cy="1316380"/>
            </a:xfrm>
            <a:prstGeom prst="wedgeEllipseCallout">
              <a:avLst>
                <a:gd name="adj1" fmla="val 56878"/>
                <a:gd name="adj2" fmla="val 44703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endParaRPr lang="ar"/>
            </a:p>
          </p:txBody>
        </p:sp>
        <p:sp>
          <p:nvSpPr>
            <p:cNvPr id="9" name="מלבן 8"/>
            <p:cNvSpPr/>
            <p:nvPr/>
          </p:nvSpPr>
          <p:spPr>
            <a:xfrm>
              <a:off x="3003681" y="853240"/>
              <a:ext cx="13115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rtl="1"/>
              <a:r>
                <a:rPr lang="ar" b="1" i="0" u="none" baseline="0" dirty="0">
                  <a:solidFill>
                    <a:schemeClr val="bg1"/>
                  </a:solidFill>
                </a:rPr>
                <a:t>صحيح أم خطأ؟</a:t>
              </a:r>
              <a:endParaRPr lang="ar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10" name="Picture 2" descr="Question mark 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628649" y="156768"/>
            <a:ext cx="1255730" cy="831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801189" y="2133600"/>
            <a:ext cx="8046720" cy="1785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D52E1E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52E1E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52E1E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52E1E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52E1E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Font typeface="Arial" panose="020B0604020202020204" pitchFamily="34" charset="0"/>
              <a:buNone/>
            </a:pPr>
            <a:r>
              <a:rPr lang="ar" b="0" i="0" u="none" baseline="0"/>
              <a:t>يضخ القلب الدم بمعدل 5 ليترات تقريبًا في الدقيقة، يعني أن كمية التي تمر عبر القلب في الدقيقة هي تقريبًا كل الدم في جسمنا.</a:t>
            </a:r>
            <a:endParaRPr lang="ar" dirty="0"/>
          </a:p>
        </p:txBody>
      </p:sp>
    </p:spTree>
    <p:extLst>
      <p:ext uri="{BB962C8B-B14F-4D97-AF65-F5344CB8AC3E}">
        <p14:creationId xmlns:p14="http://schemas.microsoft.com/office/powerpoint/2010/main" val="40627664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קבוצה 6"/>
          <p:cNvGrpSpPr/>
          <p:nvPr/>
        </p:nvGrpSpPr>
        <p:grpSpPr>
          <a:xfrm>
            <a:off x="716403" y="4778989"/>
            <a:ext cx="8207787" cy="1216958"/>
            <a:chOff x="714268" y="1392137"/>
            <a:chExt cx="8207787" cy="1216958"/>
          </a:xfrm>
        </p:grpSpPr>
        <p:sp>
          <p:nvSpPr>
            <p:cNvPr id="8" name="מלבן עם פינה יחידה חתוכה 7"/>
            <p:cNvSpPr/>
            <p:nvPr/>
          </p:nvSpPr>
          <p:spPr>
            <a:xfrm flipH="1">
              <a:off x="714268" y="1392137"/>
              <a:ext cx="8207787" cy="1216958"/>
            </a:xfrm>
            <a:prstGeom prst="snip1Rect">
              <a:avLst>
                <a:gd name="adj" fmla="val 27828"/>
              </a:avLst>
            </a:prstGeom>
            <a:solidFill>
              <a:schemeClr val="bg1"/>
            </a:solidFill>
            <a:ln>
              <a:solidFill>
                <a:srgbClr val="C00000"/>
              </a:solidFill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just" rtl="1">
                <a:lnSpc>
                  <a:spcPct val="150000"/>
                </a:lnSpc>
              </a:pPr>
              <a:endParaRPr lang="ar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" name="משולש שווה שוקיים 8"/>
            <p:cNvSpPr/>
            <p:nvPr/>
          </p:nvSpPr>
          <p:spPr>
            <a:xfrm>
              <a:off x="730936" y="1394713"/>
              <a:ext cx="418012" cy="324000"/>
            </a:xfrm>
            <a:prstGeom prst="triangle">
              <a:avLst>
                <a:gd name="adj" fmla="val 77062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rgbClr val="C00000"/>
              </a:solidFill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just" rtl="1">
                <a:lnSpc>
                  <a:spcPct val="150000"/>
                </a:lnSpc>
              </a:pPr>
              <a:endParaRPr lang="ar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2" name="אליפסה 11"/>
          <p:cNvSpPr/>
          <p:nvPr/>
        </p:nvSpPr>
        <p:spPr>
          <a:xfrm>
            <a:off x="8501870" y="4875957"/>
            <a:ext cx="278950" cy="265342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" sz="1400" b="1" i="0" u="none" baseline="0"/>
              <a:t>؟</a:t>
            </a:r>
            <a:endParaRPr lang="ar" sz="14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أحجية</a:t>
            </a:r>
            <a:endParaRPr lang="a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44486" y="2727967"/>
            <a:ext cx="803423" cy="91901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28649" y="4814627"/>
            <a:ext cx="8212183" cy="772647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rtl="1"/>
            <a:r>
              <a:rPr lang="ar" sz="2000" b="1" i="0" u="none" baseline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هل عرفتم</a:t>
            </a:r>
            <a:endParaRPr lang="ar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ar" b="0" i="0" u="none" baseline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عند النبض المرتفع لا يقوم القلب بزيادة معدل النبض فحسب بل وكمية الدم التي تخرج منه في كل نبضة.</a:t>
            </a:r>
            <a:endParaRPr lang="ar" b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תמונה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6763" y="3187476"/>
            <a:ext cx="555942" cy="1480764"/>
          </a:xfrm>
          <a:prstGeom prst="rect">
            <a:avLst/>
          </a:prstGeom>
        </p:spPr>
      </p:pic>
      <p:sp>
        <p:nvSpPr>
          <p:cNvPr id="13" name="Content Placeholder 2"/>
          <p:cNvSpPr>
            <a:spLocks noGrp="1"/>
          </p:cNvSpPr>
          <p:nvPr>
            <p:ph idx="4294967295"/>
          </p:nvPr>
        </p:nvSpPr>
        <p:spPr>
          <a:xfrm>
            <a:off x="801189" y="2133600"/>
            <a:ext cx="8046720" cy="1785938"/>
          </a:xfrm>
        </p:spPr>
        <p:txBody>
          <a:bodyPr/>
          <a:lstStyle/>
          <a:p>
            <a:pPr marL="0" indent="0" algn="ctr" rtl="1">
              <a:buNone/>
            </a:pPr>
            <a:r>
              <a:rPr lang="ar" b="0" i="0" u="none" baseline="0" dirty="0"/>
              <a:t>يضخ القلب الدم بمعدل 5 ليترات تقريبًا في الدقيقة، يعني أن كمية التي تمر عبر القلب في الدقيقة هي تقريبًا كل الدم في جسمنا.</a:t>
            </a:r>
            <a:endParaRPr lang="ar" dirty="0"/>
          </a:p>
        </p:txBody>
      </p:sp>
    </p:spTree>
    <p:extLst>
      <p:ext uri="{BB962C8B-B14F-4D97-AF65-F5344CB8AC3E}">
        <p14:creationId xmlns:p14="http://schemas.microsoft.com/office/powerpoint/2010/main" val="13739012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أحجية</a:t>
            </a:r>
            <a:endParaRPr lang="ar" dirty="0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94218" y="3429000"/>
            <a:ext cx="1200150" cy="1320800"/>
          </a:xfrm>
          <a:prstGeom prst="rect">
            <a:avLst/>
          </a:prstGeom>
        </p:spPr>
      </p:pic>
      <p:pic>
        <p:nvPicPr>
          <p:cNvPr id="10" name="תמונה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40917" y="3343146"/>
            <a:ext cx="1225550" cy="1422400"/>
          </a:xfrm>
          <a:prstGeom prst="rect">
            <a:avLst/>
          </a:prstGeom>
        </p:spPr>
      </p:pic>
      <p:grpSp>
        <p:nvGrpSpPr>
          <p:cNvPr id="6" name="קבוצה 5"/>
          <p:cNvGrpSpPr/>
          <p:nvPr/>
        </p:nvGrpSpPr>
        <p:grpSpPr>
          <a:xfrm>
            <a:off x="1653189" y="596461"/>
            <a:ext cx="1780675" cy="1316380"/>
            <a:chOff x="2791325" y="397090"/>
            <a:chExt cx="1780675" cy="1316380"/>
          </a:xfrm>
        </p:grpSpPr>
        <p:sp>
          <p:nvSpPr>
            <p:cNvPr id="8" name="הסבר אליפטי 7"/>
            <p:cNvSpPr/>
            <p:nvPr/>
          </p:nvSpPr>
          <p:spPr>
            <a:xfrm>
              <a:off x="2791325" y="397090"/>
              <a:ext cx="1780675" cy="1316380"/>
            </a:xfrm>
            <a:prstGeom prst="wedgeEllipseCallout">
              <a:avLst>
                <a:gd name="adj1" fmla="val 56878"/>
                <a:gd name="adj2" fmla="val 44703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endParaRPr lang="ar"/>
            </a:p>
          </p:txBody>
        </p:sp>
        <p:sp>
          <p:nvSpPr>
            <p:cNvPr id="9" name="מלבן 8"/>
            <p:cNvSpPr/>
            <p:nvPr/>
          </p:nvSpPr>
          <p:spPr>
            <a:xfrm>
              <a:off x="3003681" y="853240"/>
              <a:ext cx="13115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rtl="1"/>
              <a:r>
                <a:rPr lang="ar" b="1" i="0" u="none" baseline="0" dirty="0">
                  <a:solidFill>
                    <a:schemeClr val="bg1"/>
                  </a:solidFill>
                </a:rPr>
                <a:t>صحيح أم خطأ؟</a:t>
              </a:r>
              <a:endParaRPr lang="ar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11" name="Picture 2" descr="Question mark 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628649" y="156768"/>
            <a:ext cx="1255730" cy="831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820241" y="2134913"/>
            <a:ext cx="8152171" cy="9566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D52E1E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52E1E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52E1E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52E1E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52E1E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 fontAlgn="base">
              <a:buFont typeface="Arial" panose="020B0604020202020204" pitchFamily="34" charset="0"/>
              <a:buNone/>
            </a:pPr>
            <a:r>
              <a:rPr lang="ar" b="0" i="0" u="none" baseline="0"/>
              <a:t>تؤثر ممارسة الرياضة بصورة إيجابية على نظام القلب والأوعية الدموية، ولكن الضغط يؤثر بصورة سيئة على النظام. </a:t>
            </a:r>
            <a:endParaRPr lang="ar" dirty="0"/>
          </a:p>
        </p:txBody>
      </p:sp>
    </p:spTree>
    <p:extLst>
      <p:ext uri="{BB962C8B-B14F-4D97-AF65-F5344CB8AC3E}">
        <p14:creationId xmlns:p14="http://schemas.microsoft.com/office/powerpoint/2010/main" val="31317945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קבוצה 11"/>
          <p:cNvGrpSpPr/>
          <p:nvPr/>
        </p:nvGrpSpPr>
        <p:grpSpPr>
          <a:xfrm>
            <a:off x="716403" y="4778989"/>
            <a:ext cx="8207787" cy="1216958"/>
            <a:chOff x="714268" y="1392137"/>
            <a:chExt cx="8207787" cy="1216958"/>
          </a:xfrm>
        </p:grpSpPr>
        <p:sp>
          <p:nvSpPr>
            <p:cNvPr id="13" name="מלבן עם פינה יחידה חתוכה 12"/>
            <p:cNvSpPr/>
            <p:nvPr/>
          </p:nvSpPr>
          <p:spPr>
            <a:xfrm flipH="1">
              <a:off x="714268" y="1392137"/>
              <a:ext cx="8207787" cy="1216958"/>
            </a:xfrm>
            <a:prstGeom prst="snip1Rect">
              <a:avLst>
                <a:gd name="adj" fmla="val 27828"/>
              </a:avLst>
            </a:prstGeom>
            <a:solidFill>
              <a:schemeClr val="bg1"/>
            </a:solidFill>
            <a:ln>
              <a:solidFill>
                <a:srgbClr val="C00000"/>
              </a:solidFill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just" rtl="1">
                <a:lnSpc>
                  <a:spcPct val="150000"/>
                </a:lnSpc>
              </a:pPr>
              <a:endParaRPr lang="ar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משולש שווה שוקיים 13"/>
            <p:cNvSpPr/>
            <p:nvPr/>
          </p:nvSpPr>
          <p:spPr>
            <a:xfrm>
              <a:off x="730936" y="1394713"/>
              <a:ext cx="418012" cy="324000"/>
            </a:xfrm>
            <a:prstGeom prst="triangle">
              <a:avLst>
                <a:gd name="adj" fmla="val 77062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rgbClr val="C00000"/>
              </a:solidFill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just" rtl="1">
                <a:lnSpc>
                  <a:spcPct val="150000"/>
                </a:lnSpc>
              </a:pPr>
              <a:endParaRPr lang="ar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5" name="אליפסה 14"/>
          <p:cNvSpPr/>
          <p:nvPr/>
        </p:nvSpPr>
        <p:spPr>
          <a:xfrm>
            <a:off x="8540981" y="4858542"/>
            <a:ext cx="278950" cy="265342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" sz="1400" b="1" i="0" u="none" baseline="0"/>
              <a:t>؟</a:t>
            </a:r>
            <a:endParaRPr lang="ar" sz="14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أحجية</a:t>
            </a:r>
            <a:endParaRPr lang="ar" dirty="0"/>
          </a:p>
        </p:txBody>
      </p:sp>
      <p:sp>
        <p:nvSpPr>
          <p:cNvPr id="4" name="Rectangle 3"/>
          <p:cNvSpPr/>
          <p:nvPr/>
        </p:nvSpPr>
        <p:spPr>
          <a:xfrm>
            <a:off x="750569" y="4778989"/>
            <a:ext cx="8152171" cy="1179810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rtl="1"/>
            <a:r>
              <a:rPr lang="ar" sz="2000" b="1" i="0" u="none" baseline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هل عرفتم</a:t>
            </a:r>
            <a:endParaRPr lang="ar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ar" b="0" i="0" u="none" baseline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يزيد معدل نبضات القلب أيضًا في المواقف العاطفية مثل التوتر، الغضب، الإثارة، القلق والخوف، والذي يتم استعماله في أجهزة قياس الكذب</a:t>
            </a:r>
            <a:endParaRPr lang="ar" b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09948" y="2363717"/>
            <a:ext cx="803423" cy="919018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20241" y="2134913"/>
            <a:ext cx="8152171" cy="956630"/>
          </a:xfrm>
        </p:spPr>
        <p:txBody>
          <a:bodyPr/>
          <a:lstStyle/>
          <a:p>
            <a:pPr marL="0" indent="0" algn="ctr" rtl="1" fontAlgn="base">
              <a:buNone/>
            </a:pPr>
            <a:r>
              <a:rPr lang="ar" b="0" i="0" u="none" baseline="0" dirty="0"/>
              <a:t>تؤثر ممارسة الرياضة بصورة إيجابية على نظام القلب والأوعية الدموية، ولكن الضغط يؤثر بصورة سيئة على النظام. </a:t>
            </a:r>
          </a:p>
        </p:txBody>
      </p:sp>
      <p:pic>
        <p:nvPicPr>
          <p:cNvPr id="8" name="תמונה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85510" y="3177397"/>
            <a:ext cx="1200150" cy="1320800"/>
          </a:xfrm>
          <a:prstGeom prst="rect">
            <a:avLst/>
          </a:prstGeom>
        </p:spPr>
      </p:pic>
      <p:pic>
        <p:nvPicPr>
          <p:cNvPr id="9" name="תמונה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32209" y="3091543"/>
            <a:ext cx="1225550" cy="142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1244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أحجية</a:t>
            </a:r>
            <a:endParaRPr lang="ar" dirty="0"/>
          </a:p>
        </p:txBody>
      </p:sp>
      <p:grpSp>
        <p:nvGrpSpPr>
          <p:cNvPr id="13" name="קבוצה 12"/>
          <p:cNvGrpSpPr/>
          <p:nvPr/>
        </p:nvGrpSpPr>
        <p:grpSpPr>
          <a:xfrm>
            <a:off x="4052746" y="2996547"/>
            <a:ext cx="1617484" cy="1788517"/>
            <a:chOff x="4052746" y="2996547"/>
            <a:chExt cx="1617484" cy="1788517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052746" y="2996547"/>
              <a:ext cx="1617484" cy="1788517"/>
            </a:xfrm>
            <a:prstGeom prst="rect">
              <a:avLst/>
            </a:prstGeom>
          </p:spPr>
        </p:pic>
        <p:cxnSp>
          <p:nvCxnSpPr>
            <p:cNvPr id="10" name="Straight Arrow Connector 6"/>
            <p:cNvCxnSpPr/>
            <p:nvPr/>
          </p:nvCxnSpPr>
          <p:spPr>
            <a:xfrm flipH="1">
              <a:off x="4572000" y="3551068"/>
              <a:ext cx="483030" cy="71021"/>
            </a:xfrm>
            <a:prstGeom prst="straightConnector1">
              <a:avLst/>
            </a:prstGeom>
            <a:ln w="28575">
              <a:solidFill>
                <a:srgbClr val="96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8" name="קבוצה 7"/>
          <p:cNvGrpSpPr/>
          <p:nvPr/>
        </p:nvGrpSpPr>
        <p:grpSpPr>
          <a:xfrm>
            <a:off x="1653189" y="596461"/>
            <a:ext cx="1780675" cy="1316380"/>
            <a:chOff x="2791325" y="397090"/>
            <a:chExt cx="1780675" cy="1316380"/>
          </a:xfrm>
        </p:grpSpPr>
        <p:sp>
          <p:nvSpPr>
            <p:cNvPr id="9" name="הסבר אליפטי 8"/>
            <p:cNvSpPr/>
            <p:nvPr/>
          </p:nvSpPr>
          <p:spPr>
            <a:xfrm>
              <a:off x="2791325" y="397090"/>
              <a:ext cx="1780675" cy="1316380"/>
            </a:xfrm>
            <a:prstGeom prst="wedgeEllipseCallout">
              <a:avLst>
                <a:gd name="adj1" fmla="val 56878"/>
                <a:gd name="adj2" fmla="val 44703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endParaRPr lang="ar"/>
            </a:p>
          </p:txBody>
        </p:sp>
        <p:sp>
          <p:nvSpPr>
            <p:cNvPr id="11" name="מלבן 10"/>
            <p:cNvSpPr/>
            <p:nvPr/>
          </p:nvSpPr>
          <p:spPr>
            <a:xfrm>
              <a:off x="3003681" y="853240"/>
              <a:ext cx="13115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rtl="1"/>
              <a:r>
                <a:rPr lang="ar" b="1" i="0" u="none" baseline="0" dirty="0">
                  <a:solidFill>
                    <a:schemeClr val="bg1"/>
                  </a:solidFill>
                </a:rPr>
                <a:t>صحيح أم خطأ؟</a:t>
              </a:r>
              <a:endParaRPr lang="ar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12" name="Picture 2" descr="Question mark 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628649" y="156768"/>
            <a:ext cx="1255730" cy="831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669316" y="2103915"/>
            <a:ext cx="8152171" cy="1785264"/>
          </a:xfrm>
        </p:spPr>
        <p:txBody>
          <a:bodyPr/>
          <a:lstStyle/>
          <a:p>
            <a:pPr marL="0" indent="0" algn="ctr" rtl="1">
              <a:buNone/>
            </a:pPr>
            <a:r>
              <a:rPr lang="ar" b="0" i="0" u="none" baseline="0" dirty="0"/>
              <a:t>كل الشرايين والشعيرات الدموية مغطاة بعضلات دقيقة</a:t>
            </a:r>
            <a:endParaRPr lang="ar" dirty="0"/>
          </a:p>
        </p:txBody>
      </p:sp>
    </p:spTree>
    <p:extLst>
      <p:ext uri="{BB962C8B-B14F-4D97-AF65-F5344CB8AC3E}">
        <p14:creationId xmlns:p14="http://schemas.microsoft.com/office/powerpoint/2010/main" val="30640629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קבוצה 15"/>
          <p:cNvGrpSpPr/>
          <p:nvPr/>
        </p:nvGrpSpPr>
        <p:grpSpPr>
          <a:xfrm>
            <a:off x="724099" y="3793547"/>
            <a:ext cx="8207787" cy="2221177"/>
            <a:chOff x="714268" y="1392137"/>
            <a:chExt cx="8207787" cy="1216958"/>
          </a:xfrm>
        </p:grpSpPr>
        <p:sp>
          <p:nvSpPr>
            <p:cNvPr id="17" name="מלבן עם פינה יחידה חתוכה 16"/>
            <p:cNvSpPr/>
            <p:nvPr/>
          </p:nvSpPr>
          <p:spPr>
            <a:xfrm flipH="1">
              <a:off x="714268" y="1392137"/>
              <a:ext cx="8207787" cy="1216958"/>
            </a:xfrm>
            <a:prstGeom prst="snip1Rect">
              <a:avLst>
                <a:gd name="adj" fmla="val 16458"/>
              </a:avLst>
            </a:prstGeom>
            <a:solidFill>
              <a:schemeClr val="bg1"/>
            </a:solidFill>
            <a:ln>
              <a:solidFill>
                <a:srgbClr val="C00000"/>
              </a:solidFill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just" rtl="1">
                <a:lnSpc>
                  <a:spcPct val="150000"/>
                </a:lnSpc>
              </a:pPr>
              <a:endParaRPr lang="ar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" name="משולש שווה שוקיים 17"/>
            <p:cNvSpPr/>
            <p:nvPr/>
          </p:nvSpPr>
          <p:spPr>
            <a:xfrm>
              <a:off x="724608" y="1395479"/>
              <a:ext cx="418012" cy="197240"/>
            </a:xfrm>
            <a:prstGeom prst="triangle">
              <a:avLst>
                <a:gd name="adj" fmla="val 83333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rgbClr val="C00000"/>
              </a:solidFill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just" rtl="1">
                <a:lnSpc>
                  <a:spcPct val="150000"/>
                </a:lnSpc>
              </a:pPr>
              <a:endParaRPr lang="ar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أحجية</a:t>
            </a:r>
            <a:endParaRPr lang="ar" dirty="0"/>
          </a:p>
        </p:txBody>
      </p:sp>
      <p:sp>
        <p:nvSpPr>
          <p:cNvPr id="4" name="Rectangle 3"/>
          <p:cNvSpPr/>
          <p:nvPr/>
        </p:nvSpPr>
        <p:spPr>
          <a:xfrm>
            <a:off x="724099" y="3798731"/>
            <a:ext cx="8212184" cy="2215991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" sz="2000" b="1" i="0" u="none" baseline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ar" sz="2000" b="1" i="0" u="none" baseline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هل عرفتم</a:t>
            </a:r>
          </a:p>
          <a:p>
            <a:pPr algn="just" rtl="1">
              <a:lnSpc>
                <a:spcPct val="150000"/>
              </a:lnSpc>
            </a:pPr>
            <a:r>
              <a:rPr lang="ar" b="0" i="0" u="none" baseline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تتيح هذه العضلات الصغيرة التحكم في تدفق الدم المتوفر للأعضاء:</a:t>
            </a:r>
          </a:p>
          <a:p>
            <a:pPr algn="just" rtl="1">
              <a:lnSpc>
                <a:spcPct val="150000"/>
              </a:lnSpc>
            </a:pPr>
            <a:r>
              <a:rPr lang="ar" b="0" i="0" u="none" baseline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عندما تعمل عضلة، أو يقوم نظام الهضم بالهضم - لزيادة تدفق الدم للمكان</a:t>
            </a:r>
          </a:p>
          <a:p>
            <a:pPr algn="just" rtl="1">
              <a:lnSpc>
                <a:spcPct val="150000"/>
              </a:lnSpc>
            </a:pPr>
            <a:r>
              <a:rPr lang="ar" b="0" i="0" u="none" baseline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وعندما يكون الجو حارًا جدًا - لزيادة تدفق الدم للجلد لكي يقوم بتبريد الجسم</a:t>
            </a:r>
          </a:p>
          <a:p>
            <a:pPr algn="just" rtl="1">
              <a:lnSpc>
                <a:spcPct val="150000"/>
              </a:lnSpc>
            </a:pPr>
            <a:r>
              <a:rPr lang="ar" b="0" i="0" u="none" baseline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وعندما يكون باردًا جدًا - لتقليل تدفق الدم للجلد للمحافظة على دفء الجسم</a:t>
            </a:r>
            <a:endParaRPr lang="ar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8987" y="1911585"/>
            <a:ext cx="803423" cy="919018"/>
          </a:xfrm>
          <a:prstGeom prst="rect">
            <a:avLst/>
          </a:prstGeom>
        </p:spPr>
      </p:pic>
      <p:grpSp>
        <p:nvGrpSpPr>
          <p:cNvPr id="9" name="קבוצה 8"/>
          <p:cNvGrpSpPr/>
          <p:nvPr/>
        </p:nvGrpSpPr>
        <p:grpSpPr>
          <a:xfrm>
            <a:off x="4019250" y="2312178"/>
            <a:ext cx="1617484" cy="1788517"/>
            <a:chOff x="4052746" y="2996547"/>
            <a:chExt cx="1617484" cy="1788517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052746" y="2996547"/>
              <a:ext cx="1617484" cy="1788517"/>
            </a:xfrm>
            <a:prstGeom prst="rect">
              <a:avLst/>
            </a:prstGeom>
          </p:spPr>
        </p:pic>
        <p:cxnSp>
          <p:nvCxnSpPr>
            <p:cNvPr id="11" name="Straight Arrow Connector 6"/>
            <p:cNvCxnSpPr/>
            <p:nvPr/>
          </p:nvCxnSpPr>
          <p:spPr>
            <a:xfrm flipH="1">
              <a:off x="4572000" y="3551068"/>
              <a:ext cx="483030" cy="71021"/>
            </a:xfrm>
            <a:prstGeom prst="straightConnector1">
              <a:avLst/>
            </a:prstGeom>
            <a:ln w="28575">
              <a:solidFill>
                <a:srgbClr val="96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9" name="אליפסה 18"/>
          <p:cNvSpPr/>
          <p:nvPr/>
        </p:nvSpPr>
        <p:spPr>
          <a:xfrm>
            <a:off x="8550942" y="3968024"/>
            <a:ext cx="278950" cy="265342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" sz="1400" b="1" i="0" u="none" baseline="0"/>
              <a:t>؟</a:t>
            </a:r>
            <a:endParaRPr lang="ar" sz="1400" b="1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669316" y="1421172"/>
            <a:ext cx="8152171" cy="1785264"/>
          </a:xfrm>
        </p:spPr>
        <p:txBody>
          <a:bodyPr/>
          <a:lstStyle/>
          <a:p>
            <a:pPr marL="0" indent="0" algn="ctr" rtl="1">
              <a:buNone/>
            </a:pPr>
            <a:r>
              <a:rPr lang="ar" b="0" i="0" u="none" baseline="0" dirty="0"/>
              <a:t>كل الشرايين والشعيرات الدموية مغطاة بعضلات دقيقة</a:t>
            </a:r>
            <a:endParaRPr lang="ar" dirty="0"/>
          </a:p>
        </p:txBody>
      </p:sp>
    </p:spTree>
    <p:extLst>
      <p:ext uri="{BB962C8B-B14F-4D97-AF65-F5344CB8AC3E}">
        <p14:creationId xmlns:p14="http://schemas.microsoft.com/office/powerpoint/2010/main" val="18348286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أحجية</a:t>
            </a:r>
            <a:endParaRPr lang="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2226168"/>
            <a:ext cx="8152171" cy="4004194"/>
          </a:xfrm>
        </p:spPr>
        <p:txBody>
          <a:bodyPr/>
          <a:lstStyle/>
          <a:p>
            <a:pPr marL="0" indent="0" algn="ctr" rtl="1">
              <a:buNone/>
            </a:pPr>
            <a:r>
              <a:rPr lang="ar" b="0" i="0" u="none" baseline="0" dirty="0"/>
              <a:t>يعتمد تدفق الدم في الشعيرات الدموية على العضلات التي تحيط بها.</a:t>
            </a:r>
            <a:endParaRPr lang="ar" dirty="0"/>
          </a:p>
        </p:txBody>
      </p:sp>
      <p:grpSp>
        <p:nvGrpSpPr>
          <p:cNvPr id="4" name="קבוצה 3"/>
          <p:cNvGrpSpPr/>
          <p:nvPr/>
        </p:nvGrpSpPr>
        <p:grpSpPr>
          <a:xfrm>
            <a:off x="2997349" y="2681992"/>
            <a:ext cx="3674395" cy="2264887"/>
            <a:chOff x="3114675" y="2351085"/>
            <a:chExt cx="3674395" cy="2264887"/>
          </a:xfrm>
        </p:grpSpPr>
        <p:pic>
          <p:nvPicPr>
            <p:cNvPr id="5" name="תמונה 4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8063228">
              <a:off x="3842877" y="1818015"/>
              <a:ext cx="2264887" cy="3331027"/>
            </a:xfrm>
            <a:prstGeom prst="rect">
              <a:avLst/>
            </a:prstGeom>
          </p:spPr>
        </p:pic>
        <p:cxnSp>
          <p:nvCxnSpPr>
            <p:cNvPr id="6" name="מחבר חץ ישר 5"/>
            <p:cNvCxnSpPr/>
            <p:nvPr/>
          </p:nvCxnSpPr>
          <p:spPr>
            <a:xfrm flipH="1" flipV="1">
              <a:off x="6292681" y="3440548"/>
              <a:ext cx="496389" cy="13716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מחבר חץ ישר 6"/>
            <p:cNvCxnSpPr/>
            <p:nvPr/>
          </p:nvCxnSpPr>
          <p:spPr>
            <a:xfrm flipH="1" flipV="1">
              <a:off x="5796292" y="3479497"/>
              <a:ext cx="496389" cy="13716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מחבר חץ ישר 7"/>
            <p:cNvCxnSpPr/>
            <p:nvPr/>
          </p:nvCxnSpPr>
          <p:spPr>
            <a:xfrm flipH="1" flipV="1">
              <a:off x="5378280" y="3224658"/>
              <a:ext cx="496389" cy="13716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מחבר חץ ישר 8"/>
            <p:cNvCxnSpPr/>
            <p:nvPr/>
          </p:nvCxnSpPr>
          <p:spPr>
            <a:xfrm flipH="1">
              <a:off x="4310745" y="3142990"/>
              <a:ext cx="304118" cy="39939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מחבר חץ ישר 9"/>
            <p:cNvCxnSpPr/>
            <p:nvPr/>
          </p:nvCxnSpPr>
          <p:spPr>
            <a:xfrm flipH="1">
              <a:off x="3847463" y="3407728"/>
              <a:ext cx="505157" cy="42543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מחבר חץ ישר 10"/>
            <p:cNvCxnSpPr/>
            <p:nvPr/>
          </p:nvCxnSpPr>
          <p:spPr>
            <a:xfrm flipH="1">
              <a:off x="3114675" y="3391254"/>
              <a:ext cx="505158" cy="96593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קבוצה 11"/>
          <p:cNvGrpSpPr/>
          <p:nvPr/>
        </p:nvGrpSpPr>
        <p:grpSpPr>
          <a:xfrm>
            <a:off x="1653189" y="596461"/>
            <a:ext cx="1780675" cy="1316380"/>
            <a:chOff x="2791325" y="397090"/>
            <a:chExt cx="1780675" cy="1316380"/>
          </a:xfrm>
        </p:grpSpPr>
        <p:sp>
          <p:nvSpPr>
            <p:cNvPr id="13" name="הסבר אליפטי 12"/>
            <p:cNvSpPr/>
            <p:nvPr/>
          </p:nvSpPr>
          <p:spPr>
            <a:xfrm>
              <a:off x="2791325" y="397090"/>
              <a:ext cx="1780675" cy="1316380"/>
            </a:xfrm>
            <a:prstGeom prst="wedgeEllipseCallout">
              <a:avLst>
                <a:gd name="adj1" fmla="val 56878"/>
                <a:gd name="adj2" fmla="val 44703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endParaRPr lang="ar"/>
            </a:p>
          </p:txBody>
        </p:sp>
        <p:sp>
          <p:nvSpPr>
            <p:cNvPr id="14" name="מלבן 13"/>
            <p:cNvSpPr/>
            <p:nvPr/>
          </p:nvSpPr>
          <p:spPr>
            <a:xfrm>
              <a:off x="3003681" y="853240"/>
              <a:ext cx="13115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rtl="1"/>
              <a:r>
                <a:rPr lang="ar" b="1" i="0" u="none" baseline="0" dirty="0">
                  <a:solidFill>
                    <a:schemeClr val="bg1"/>
                  </a:solidFill>
                </a:rPr>
                <a:t>صحيح أم خطأ؟</a:t>
              </a:r>
              <a:endParaRPr lang="ar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15" name="Picture 2" descr="Question mark 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628649" y="156768"/>
            <a:ext cx="1255730" cy="831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5362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28650" y="0"/>
            <a:ext cx="8198260" cy="1325563"/>
          </a:xfrm>
        </p:spPr>
        <p:txBody>
          <a:bodyPr/>
          <a:lstStyle/>
          <a:p>
            <a:pPr algn="r" rtl="1"/>
            <a:r>
              <a:rPr lang="ar" b="1" i="0" u="none" baseline="0"/>
              <a:t>هل يمكنكم تمييز الرياضي؟</a:t>
            </a:r>
            <a:endParaRPr lang="ar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628650" y="1460498"/>
            <a:ext cx="8198260" cy="2214519"/>
          </a:xfrm>
        </p:spPr>
        <p:txBody>
          <a:bodyPr>
            <a:normAutofit/>
          </a:bodyPr>
          <a:lstStyle/>
          <a:p>
            <a:pPr marL="0" indent="0" rtl="1">
              <a:buNone/>
            </a:pPr>
            <a:r>
              <a:rPr lang="ar" sz="2000" b="0" i="0" u="none" baseline="0" dirty="0"/>
              <a:t>فقط 2 من المتطوعين اللذَين انتظرا في الخارج:</a:t>
            </a:r>
          </a:p>
          <a:p>
            <a:pPr marL="0" indent="0" rtl="1">
              <a:buNone/>
            </a:pPr>
            <a:endParaRPr lang="ar" sz="2000" dirty="0"/>
          </a:p>
          <a:p>
            <a:pPr marL="0" indent="0" rtl="1">
              <a:buNone/>
            </a:pPr>
            <a:r>
              <a:rPr lang="ar" sz="2000" i="0" u="none" baseline="0" dirty="0"/>
              <a:t>هل يمكنكم التمييز </a:t>
            </a:r>
            <a:r>
              <a:rPr lang="ar" sz="2000" b="1" i="0" u="none" baseline="0" dirty="0"/>
              <a:t>دون لمس </a:t>
            </a:r>
            <a:r>
              <a:rPr lang="ar" sz="2000" i="0" u="none" baseline="0" dirty="0"/>
              <a:t>المتطوعين: أيّ المتطوعين مارس النشاط بقوة، ومن مارس بقوة أقل، ومن ارتاح؟</a:t>
            </a:r>
          </a:p>
          <a:p>
            <a:pPr marL="0" indent="0" rtl="1">
              <a:buNone/>
            </a:pPr>
            <a:endParaRPr lang="ar" sz="2000" dirty="0"/>
          </a:p>
          <a:p>
            <a:pPr marL="0" indent="0" rtl="1">
              <a:buNone/>
            </a:pPr>
            <a:endParaRPr lang="ar" sz="2000" dirty="0"/>
          </a:p>
          <a:p>
            <a:pPr marL="0" indent="0" rtl="1">
              <a:buNone/>
            </a:pPr>
            <a:endParaRPr lang="ar" sz="2000" dirty="0"/>
          </a:p>
        </p:txBody>
      </p:sp>
      <p:sp>
        <p:nvSpPr>
          <p:cNvPr id="4" name="מציין מיקום תוכן 2"/>
          <p:cNvSpPr>
            <a:spLocks noGrp="1"/>
          </p:cNvSpPr>
          <p:nvPr>
            <p:ph idx="4294967295"/>
          </p:nvPr>
        </p:nvSpPr>
        <p:spPr>
          <a:xfrm>
            <a:off x="628650" y="3746498"/>
            <a:ext cx="8198260" cy="2214519"/>
          </a:xfrm>
        </p:spPr>
        <p:txBody>
          <a:bodyPr>
            <a:normAutofit/>
          </a:bodyPr>
          <a:lstStyle/>
          <a:p>
            <a:pPr marL="0" indent="0" rtl="1" fontAlgn="base">
              <a:buNone/>
            </a:pPr>
            <a:r>
              <a:rPr lang="ar" sz="2000" b="0" i="0" u="none" baseline="0" dirty="0"/>
              <a:t>كيف تعرفون الفرق؟ </a:t>
            </a:r>
          </a:p>
          <a:p>
            <a:pPr marL="539750" indent="-269875" rtl="1" fontAlgn="base"/>
            <a:r>
              <a:rPr lang="ar" sz="1800" b="0" i="0" u="none" baseline="0" dirty="0"/>
              <a:t>ماذا ترون؟ </a:t>
            </a:r>
            <a:endParaRPr lang="ar" sz="1800" dirty="0"/>
          </a:p>
          <a:p>
            <a:pPr marL="539750" indent="-269875" rtl="1" fontAlgn="base"/>
            <a:r>
              <a:rPr lang="ar" sz="1800" b="0" i="0" u="none" baseline="0" dirty="0"/>
              <a:t>ماذا تسمعون؟ </a:t>
            </a:r>
            <a:endParaRPr lang="ar" sz="1800" dirty="0"/>
          </a:p>
          <a:p>
            <a:pPr marL="539750" indent="-269875" rtl="1" fontAlgn="base"/>
            <a:r>
              <a:rPr lang="ar" sz="1800" b="0" i="0" u="none" baseline="0" dirty="0"/>
              <a:t>ما هي الأشياء الأخرى التي تميزونها؟</a:t>
            </a:r>
            <a:endParaRPr lang="ar" sz="1800" dirty="0"/>
          </a:p>
          <a:p>
            <a:pPr marL="0" indent="0" algn="l" rtl="1">
              <a:buNone/>
            </a:pPr>
            <a:endParaRPr lang="ar" sz="2000" dirty="0"/>
          </a:p>
          <a:p>
            <a:pPr marL="0" indent="0" algn="l" rtl="1">
              <a:buNone/>
            </a:pPr>
            <a:endParaRPr lang="ar" sz="2000" dirty="0"/>
          </a:p>
          <a:p>
            <a:pPr marL="0" indent="0" algn="l" rtl="1">
              <a:buNone/>
            </a:pPr>
            <a:endParaRPr lang="ar" sz="2000" dirty="0"/>
          </a:p>
        </p:txBody>
      </p:sp>
      <p:sp>
        <p:nvSpPr>
          <p:cNvPr id="19" name="מלבן 18"/>
          <p:cNvSpPr/>
          <p:nvPr/>
        </p:nvSpPr>
        <p:spPr>
          <a:xfrm rot="20431169">
            <a:off x="4164960" y="3348287"/>
            <a:ext cx="6078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ar" sz="5400" b="1" i="0" u="none" cap="none" spc="0" baseline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؟</a:t>
            </a:r>
            <a:endParaRPr lang="ar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0" name="מלבן 19"/>
          <p:cNvSpPr/>
          <p:nvPr/>
        </p:nvSpPr>
        <p:spPr>
          <a:xfrm rot="819060">
            <a:off x="4569260" y="3479817"/>
            <a:ext cx="6078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ar" sz="5400" b="1" i="0" u="none" cap="none" spc="0" baseline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؟</a:t>
            </a:r>
            <a:endParaRPr lang="ar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grpSp>
        <p:nvGrpSpPr>
          <p:cNvPr id="35" name="קבוצה 34"/>
          <p:cNvGrpSpPr/>
          <p:nvPr/>
        </p:nvGrpSpPr>
        <p:grpSpPr>
          <a:xfrm>
            <a:off x="4324585" y="4346546"/>
            <a:ext cx="346764" cy="823564"/>
            <a:chOff x="1558858" y="3719655"/>
            <a:chExt cx="374597" cy="889667"/>
          </a:xfrm>
          <a:solidFill>
            <a:srgbClr val="FFBD8D"/>
          </a:solidFill>
        </p:grpSpPr>
        <p:sp>
          <p:nvSpPr>
            <p:cNvPr id="36" name="Freeform 19"/>
            <p:cNvSpPr>
              <a:spLocks noEditPoints="1"/>
            </p:cNvSpPr>
            <p:nvPr/>
          </p:nvSpPr>
          <p:spPr bwMode="auto">
            <a:xfrm>
              <a:off x="1669899" y="3719655"/>
              <a:ext cx="149839" cy="149839"/>
            </a:xfrm>
            <a:custGeom>
              <a:avLst/>
              <a:gdLst>
                <a:gd name="T0" fmla="*/ 224 w 224"/>
                <a:gd name="T1" fmla="*/ 112 h 224"/>
                <a:gd name="T2" fmla="*/ 224 w 224"/>
                <a:gd name="T3" fmla="*/ 112 h 224"/>
                <a:gd name="T4" fmla="*/ 222 w 224"/>
                <a:gd name="T5" fmla="*/ 134 h 224"/>
                <a:gd name="T6" fmla="*/ 216 w 224"/>
                <a:gd name="T7" fmla="*/ 156 h 224"/>
                <a:gd name="T8" fmla="*/ 204 w 224"/>
                <a:gd name="T9" fmla="*/ 174 h 224"/>
                <a:gd name="T10" fmla="*/ 192 w 224"/>
                <a:gd name="T11" fmla="*/ 192 h 224"/>
                <a:gd name="T12" fmla="*/ 174 w 224"/>
                <a:gd name="T13" fmla="*/ 206 h 224"/>
                <a:gd name="T14" fmla="*/ 156 w 224"/>
                <a:gd name="T15" fmla="*/ 216 h 224"/>
                <a:gd name="T16" fmla="*/ 134 w 224"/>
                <a:gd name="T17" fmla="*/ 222 h 224"/>
                <a:gd name="T18" fmla="*/ 112 w 224"/>
                <a:gd name="T19" fmla="*/ 224 h 224"/>
                <a:gd name="T20" fmla="*/ 112 w 224"/>
                <a:gd name="T21" fmla="*/ 224 h 224"/>
                <a:gd name="T22" fmla="*/ 90 w 224"/>
                <a:gd name="T23" fmla="*/ 222 h 224"/>
                <a:gd name="T24" fmla="*/ 68 w 224"/>
                <a:gd name="T25" fmla="*/ 216 h 224"/>
                <a:gd name="T26" fmla="*/ 50 w 224"/>
                <a:gd name="T27" fmla="*/ 206 h 224"/>
                <a:gd name="T28" fmla="*/ 32 w 224"/>
                <a:gd name="T29" fmla="*/ 192 h 224"/>
                <a:gd name="T30" fmla="*/ 20 w 224"/>
                <a:gd name="T31" fmla="*/ 174 h 224"/>
                <a:gd name="T32" fmla="*/ 8 w 224"/>
                <a:gd name="T33" fmla="*/ 156 h 224"/>
                <a:gd name="T34" fmla="*/ 2 w 224"/>
                <a:gd name="T35" fmla="*/ 134 h 224"/>
                <a:gd name="T36" fmla="*/ 0 w 224"/>
                <a:gd name="T37" fmla="*/ 112 h 224"/>
                <a:gd name="T38" fmla="*/ 0 w 224"/>
                <a:gd name="T39" fmla="*/ 112 h 224"/>
                <a:gd name="T40" fmla="*/ 2 w 224"/>
                <a:gd name="T41" fmla="*/ 90 h 224"/>
                <a:gd name="T42" fmla="*/ 8 w 224"/>
                <a:gd name="T43" fmla="*/ 68 h 224"/>
                <a:gd name="T44" fmla="*/ 20 w 224"/>
                <a:gd name="T45" fmla="*/ 50 h 224"/>
                <a:gd name="T46" fmla="*/ 32 w 224"/>
                <a:gd name="T47" fmla="*/ 34 h 224"/>
                <a:gd name="T48" fmla="*/ 50 w 224"/>
                <a:gd name="T49" fmla="*/ 20 h 224"/>
                <a:gd name="T50" fmla="*/ 68 w 224"/>
                <a:gd name="T51" fmla="*/ 10 h 224"/>
                <a:gd name="T52" fmla="*/ 90 w 224"/>
                <a:gd name="T53" fmla="*/ 2 h 224"/>
                <a:gd name="T54" fmla="*/ 112 w 224"/>
                <a:gd name="T55" fmla="*/ 0 h 224"/>
                <a:gd name="T56" fmla="*/ 112 w 224"/>
                <a:gd name="T57" fmla="*/ 0 h 224"/>
                <a:gd name="T58" fmla="*/ 134 w 224"/>
                <a:gd name="T59" fmla="*/ 2 h 224"/>
                <a:gd name="T60" fmla="*/ 156 w 224"/>
                <a:gd name="T61" fmla="*/ 10 h 224"/>
                <a:gd name="T62" fmla="*/ 174 w 224"/>
                <a:gd name="T63" fmla="*/ 20 h 224"/>
                <a:gd name="T64" fmla="*/ 192 w 224"/>
                <a:gd name="T65" fmla="*/ 34 h 224"/>
                <a:gd name="T66" fmla="*/ 204 w 224"/>
                <a:gd name="T67" fmla="*/ 50 h 224"/>
                <a:gd name="T68" fmla="*/ 216 w 224"/>
                <a:gd name="T69" fmla="*/ 68 h 224"/>
                <a:gd name="T70" fmla="*/ 222 w 224"/>
                <a:gd name="T71" fmla="*/ 90 h 224"/>
                <a:gd name="T72" fmla="*/ 224 w 224"/>
                <a:gd name="T73" fmla="*/ 112 h 224"/>
                <a:gd name="T74" fmla="*/ 224 w 224"/>
                <a:gd name="T75" fmla="*/ 112 h 224"/>
                <a:gd name="T76" fmla="*/ 224 w 224"/>
                <a:gd name="T77" fmla="*/ 112 h 224"/>
                <a:gd name="T78" fmla="*/ 224 w 224"/>
                <a:gd name="T79" fmla="*/ 1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24" h="224">
                  <a:moveTo>
                    <a:pt x="224" y="112"/>
                  </a:moveTo>
                  <a:lnTo>
                    <a:pt x="224" y="112"/>
                  </a:lnTo>
                  <a:lnTo>
                    <a:pt x="222" y="134"/>
                  </a:lnTo>
                  <a:lnTo>
                    <a:pt x="216" y="156"/>
                  </a:lnTo>
                  <a:lnTo>
                    <a:pt x="204" y="174"/>
                  </a:lnTo>
                  <a:lnTo>
                    <a:pt x="192" y="192"/>
                  </a:lnTo>
                  <a:lnTo>
                    <a:pt x="174" y="206"/>
                  </a:lnTo>
                  <a:lnTo>
                    <a:pt x="156" y="216"/>
                  </a:lnTo>
                  <a:lnTo>
                    <a:pt x="134" y="222"/>
                  </a:lnTo>
                  <a:lnTo>
                    <a:pt x="112" y="224"/>
                  </a:lnTo>
                  <a:lnTo>
                    <a:pt x="112" y="224"/>
                  </a:lnTo>
                  <a:lnTo>
                    <a:pt x="90" y="222"/>
                  </a:lnTo>
                  <a:lnTo>
                    <a:pt x="68" y="216"/>
                  </a:lnTo>
                  <a:lnTo>
                    <a:pt x="50" y="206"/>
                  </a:lnTo>
                  <a:lnTo>
                    <a:pt x="32" y="192"/>
                  </a:lnTo>
                  <a:lnTo>
                    <a:pt x="20" y="174"/>
                  </a:lnTo>
                  <a:lnTo>
                    <a:pt x="8" y="156"/>
                  </a:lnTo>
                  <a:lnTo>
                    <a:pt x="2" y="134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90"/>
                  </a:lnTo>
                  <a:lnTo>
                    <a:pt x="8" y="68"/>
                  </a:lnTo>
                  <a:lnTo>
                    <a:pt x="20" y="50"/>
                  </a:lnTo>
                  <a:lnTo>
                    <a:pt x="32" y="34"/>
                  </a:lnTo>
                  <a:lnTo>
                    <a:pt x="50" y="20"/>
                  </a:lnTo>
                  <a:lnTo>
                    <a:pt x="68" y="10"/>
                  </a:lnTo>
                  <a:lnTo>
                    <a:pt x="90" y="2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34" y="2"/>
                  </a:lnTo>
                  <a:lnTo>
                    <a:pt x="156" y="10"/>
                  </a:lnTo>
                  <a:lnTo>
                    <a:pt x="174" y="20"/>
                  </a:lnTo>
                  <a:lnTo>
                    <a:pt x="192" y="34"/>
                  </a:lnTo>
                  <a:lnTo>
                    <a:pt x="204" y="50"/>
                  </a:lnTo>
                  <a:lnTo>
                    <a:pt x="216" y="68"/>
                  </a:lnTo>
                  <a:lnTo>
                    <a:pt x="222" y="90"/>
                  </a:lnTo>
                  <a:lnTo>
                    <a:pt x="224" y="112"/>
                  </a:lnTo>
                  <a:lnTo>
                    <a:pt x="224" y="112"/>
                  </a:lnTo>
                  <a:close/>
                  <a:moveTo>
                    <a:pt x="224" y="112"/>
                  </a:moveTo>
                  <a:lnTo>
                    <a:pt x="224" y="1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37" name="Freeform 20"/>
            <p:cNvSpPr>
              <a:spLocks/>
            </p:cNvSpPr>
            <p:nvPr/>
          </p:nvSpPr>
          <p:spPr bwMode="auto">
            <a:xfrm>
              <a:off x="1669899" y="3719655"/>
              <a:ext cx="149839" cy="149839"/>
            </a:xfrm>
            <a:custGeom>
              <a:avLst/>
              <a:gdLst>
                <a:gd name="T0" fmla="*/ 224 w 224"/>
                <a:gd name="T1" fmla="*/ 112 h 224"/>
                <a:gd name="T2" fmla="*/ 224 w 224"/>
                <a:gd name="T3" fmla="*/ 112 h 224"/>
                <a:gd name="T4" fmla="*/ 222 w 224"/>
                <a:gd name="T5" fmla="*/ 134 h 224"/>
                <a:gd name="T6" fmla="*/ 216 w 224"/>
                <a:gd name="T7" fmla="*/ 156 h 224"/>
                <a:gd name="T8" fmla="*/ 204 w 224"/>
                <a:gd name="T9" fmla="*/ 174 h 224"/>
                <a:gd name="T10" fmla="*/ 192 w 224"/>
                <a:gd name="T11" fmla="*/ 192 h 224"/>
                <a:gd name="T12" fmla="*/ 174 w 224"/>
                <a:gd name="T13" fmla="*/ 206 h 224"/>
                <a:gd name="T14" fmla="*/ 156 w 224"/>
                <a:gd name="T15" fmla="*/ 216 h 224"/>
                <a:gd name="T16" fmla="*/ 134 w 224"/>
                <a:gd name="T17" fmla="*/ 222 h 224"/>
                <a:gd name="T18" fmla="*/ 112 w 224"/>
                <a:gd name="T19" fmla="*/ 224 h 224"/>
                <a:gd name="T20" fmla="*/ 112 w 224"/>
                <a:gd name="T21" fmla="*/ 224 h 224"/>
                <a:gd name="T22" fmla="*/ 90 w 224"/>
                <a:gd name="T23" fmla="*/ 222 h 224"/>
                <a:gd name="T24" fmla="*/ 68 w 224"/>
                <a:gd name="T25" fmla="*/ 216 h 224"/>
                <a:gd name="T26" fmla="*/ 50 w 224"/>
                <a:gd name="T27" fmla="*/ 206 h 224"/>
                <a:gd name="T28" fmla="*/ 32 w 224"/>
                <a:gd name="T29" fmla="*/ 192 h 224"/>
                <a:gd name="T30" fmla="*/ 20 w 224"/>
                <a:gd name="T31" fmla="*/ 174 h 224"/>
                <a:gd name="T32" fmla="*/ 8 w 224"/>
                <a:gd name="T33" fmla="*/ 156 h 224"/>
                <a:gd name="T34" fmla="*/ 2 w 224"/>
                <a:gd name="T35" fmla="*/ 134 h 224"/>
                <a:gd name="T36" fmla="*/ 0 w 224"/>
                <a:gd name="T37" fmla="*/ 112 h 224"/>
                <a:gd name="T38" fmla="*/ 0 w 224"/>
                <a:gd name="T39" fmla="*/ 112 h 224"/>
                <a:gd name="T40" fmla="*/ 2 w 224"/>
                <a:gd name="T41" fmla="*/ 90 h 224"/>
                <a:gd name="T42" fmla="*/ 8 w 224"/>
                <a:gd name="T43" fmla="*/ 68 h 224"/>
                <a:gd name="T44" fmla="*/ 20 w 224"/>
                <a:gd name="T45" fmla="*/ 50 h 224"/>
                <a:gd name="T46" fmla="*/ 32 w 224"/>
                <a:gd name="T47" fmla="*/ 34 h 224"/>
                <a:gd name="T48" fmla="*/ 50 w 224"/>
                <a:gd name="T49" fmla="*/ 20 h 224"/>
                <a:gd name="T50" fmla="*/ 68 w 224"/>
                <a:gd name="T51" fmla="*/ 10 h 224"/>
                <a:gd name="T52" fmla="*/ 90 w 224"/>
                <a:gd name="T53" fmla="*/ 2 h 224"/>
                <a:gd name="T54" fmla="*/ 112 w 224"/>
                <a:gd name="T55" fmla="*/ 0 h 224"/>
                <a:gd name="T56" fmla="*/ 112 w 224"/>
                <a:gd name="T57" fmla="*/ 0 h 224"/>
                <a:gd name="T58" fmla="*/ 134 w 224"/>
                <a:gd name="T59" fmla="*/ 2 h 224"/>
                <a:gd name="T60" fmla="*/ 156 w 224"/>
                <a:gd name="T61" fmla="*/ 10 h 224"/>
                <a:gd name="T62" fmla="*/ 174 w 224"/>
                <a:gd name="T63" fmla="*/ 20 h 224"/>
                <a:gd name="T64" fmla="*/ 192 w 224"/>
                <a:gd name="T65" fmla="*/ 34 h 224"/>
                <a:gd name="T66" fmla="*/ 204 w 224"/>
                <a:gd name="T67" fmla="*/ 50 h 224"/>
                <a:gd name="T68" fmla="*/ 216 w 224"/>
                <a:gd name="T69" fmla="*/ 68 h 224"/>
                <a:gd name="T70" fmla="*/ 222 w 224"/>
                <a:gd name="T71" fmla="*/ 90 h 224"/>
                <a:gd name="T72" fmla="*/ 224 w 224"/>
                <a:gd name="T73" fmla="*/ 112 h 224"/>
                <a:gd name="T74" fmla="*/ 224 w 224"/>
                <a:gd name="T75" fmla="*/ 1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24" h="224">
                  <a:moveTo>
                    <a:pt x="224" y="112"/>
                  </a:moveTo>
                  <a:lnTo>
                    <a:pt x="224" y="112"/>
                  </a:lnTo>
                  <a:lnTo>
                    <a:pt x="222" y="134"/>
                  </a:lnTo>
                  <a:lnTo>
                    <a:pt x="216" y="156"/>
                  </a:lnTo>
                  <a:lnTo>
                    <a:pt x="204" y="174"/>
                  </a:lnTo>
                  <a:lnTo>
                    <a:pt x="192" y="192"/>
                  </a:lnTo>
                  <a:lnTo>
                    <a:pt x="174" y="206"/>
                  </a:lnTo>
                  <a:lnTo>
                    <a:pt x="156" y="216"/>
                  </a:lnTo>
                  <a:lnTo>
                    <a:pt x="134" y="222"/>
                  </a:lnTo>
                  <a:lnTo>
                    <a:pt x="112" y="224"/>
                  </a:lnTo>
                  <a:lnTo>
                    <a:pt x="112" y="224"/>
                  </a:lnTo>
                  <a:lnTo>
                    <a:pt x="90" y="222"/>
                  </a:lnTo>
                  <a:lnTo>
                    <a:pt x="68" y="216"/>
                  </a:lnTo>
                  <a:lnTo>
                    <a:pt x="50" y="206"/>
                  </a:lnTo>
                  <a:lnTo>
                    <a:pt x="32" y="192"/>
                  </a:lnTo>
                  <a:lnTo>
                    <a:pt x="20" y="174"/>
                  </a:lnTo>
                  <a:lnTo>
                    <a:pt x="8" y="156"/>
                  </a:lnTo>
                  <a:lnTo>
                    <a:pt x="2" y="134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90"/>
                  </a:lnTo>
                  <a:lnTo>
                    <a:pt x="8" y="68"/>
                  </a:lnTo>
                  <a:lnTo>
                    <a:pt x="20" y="50"/>
                  </a:lnTo>
                  <a:lnTo>
                    <a:pt x="32" y="34"/>
                  </a:lnTo>
                  <a:lnTo>
                    <a:pt x="50" y="20"/>
                  </a:lnTo>
                  <a:lnTo>
                    <a:pt x="68" y="10"/>
                  </a:lnTo>
                  <a:lnTo>
                    <a:pt x="90" y="2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34" y="2"/>
                  </a:lnTo>
                  <a:lnTo>
                    <a:pt x="156" y="10"/>
                  </a:lnTo>
                  <a:lnTo>
                    <a:pt x="174" y="20"/>
                  </a:lnTo>
                  <a:lnTo>
                    <a:pt x="192" y="34"/>
                  </a:lnTo>
                  <a:lnTo>
                    <a:pt x="204" y="50"/>
                  </a:lnTo>
                  <a:lnTo>
                    <a:pt x="216" y="68"/>
                  </a:lnTo>
                  <a:lnTo>
                    <a:pt x="222" y="90"/>
                  </a:lnTo>
                  <a:lnTo>
                    <a:pt x="224" y="112"/>
                  </a:lnTo>
                  <a:lnTo>
                    <a:pt x="224" y="112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38" name="Line 21"/>
            <p:cNvSpPr>
              <a:spLocks noChangeShapeType="1"/>
            </p:cNvSpPr>
            <p:nvPr/>
          </p:nvSpPr>
          <p:spPr bwMode="auto">
            <a:xfrm>
              <a:off x="1819738" y="3794574"/>
              <a:ext cx="0" cy="0"/>
            </a:xfrm>
            <a:prstGeom prst="lin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39" name="Freeform 22"/>
            <p:cNvSpPr>
              <a:spLocks noEditPoints="1"/>
            </p:cNvSpPr>
            <p:nvPr/>
          </p:nvSpPr>
          <p:spPr bwMode="auto">
            <a:xfrm>
              <a:off x="1558858" y="3902940"/>
              <a:ext cx="374597" cy="706382"/>
            </a:xfrm>
            <a:custGeom>
              <a:avLst/>
              <a:gdLst>
                <a:gd name="T0" fmla="*/ 296 w 560"/>
                <a:gd name="T1" fmla="*/ 0 h 1056"/>
                <a:gd name="T2" fmla="*/ 232 w 560"/>
                <a:gd name="T3" fmla="*/ 4 h 1056"/>
                <a:gd name="T4" fmla="*/ 198 w 560"/>
                <a:gd name="T5" fmla="*/ 10 h 1056"/>
                <a:gd name="T6" fmla="*/ 114 w 560"/>
                <a:gd name="T7" fmla="*/ 54 h 1056"/>
                <a:gd name="T8" fmla="*/ 56 w 560"/>
                <a:gd name="T9" fmla="*/ 124 h 1056"/>
                <a:gd name="T10" fmla="*/ 18 w 560"/>
                <a:gd name="T11" fmla="*/ 212 h 1056"/>
                <a:gd name="T12" fmla="*/ 2 w 560"/>
                <a:gd name="T13" fmla="*/ 310 h 1056"/>
                <a:gd name="T14" fmla="*/ 2 w 560"/>
                <a:gd name="T15" fmla="*/ 406 h 1056"/>
                <a:gd name="T16" fmla="*/ 10 w 560"/>
                <a:gd name="T17" fmla="*/ 430 h 1056"/>
                <a:gd name="T18" fmla="*/ 32 w 560"/>
                <a:gd name="T19" fmla="*/ 452 h 1056"/>
                <a:gd name="T20" fmla="*/ 64 w 560"/>
                <a:gd name="T21" fmla="*/ 460 h 1056"/>
                <a:gd name="T22" fmla="*/ 92 w 560"/>
                <a:gd name="T23" fmla="*/ 452 h 1056"/>
                <a:gd name="T24" fmla="*/ 112 w 560"/>
                <a:gd name="T25" fmla="*/ 430 h 1056"/>
                <a:gd name="T26" fmla="*/ 114 w 560"/>
                <a:gd name="T27" fmla="*/ 406 h 1056"/>
                <a:gd name="T28" fmla="*/ 112 w 560"/>
                <a:gd name="T29" fmla="*/ 328 h 1056"/>
                <a:gd name="T30" fmla="*/ 124 w 560"/>
                <a:gd name="T31" fmla="*/ 244 h 1056"/>
                <a:gd name="T32" fmla="*/ 142 w 560"/>
                <a:gd name="T33" fmla="*/ 426 h 1056"/>
                <a:gd name="T34" fmla="*/ 142 w 560"/>
                <a:gd name="T35" fmla="*/ 434 h 1056"/>
                <a:gd name="T36" fmla="*/ 142 w 560"/>
                <a:gd name="T37" fmla="*/ 716 h 1056"/>
                <a:gd name="T38" fmla="*/ 134 w 560"/>
                <a:gd name="T39" fmla="*/ 994 h 1056"/>
                <a:gd name="T40" fmla="*/ 144 w 560"/>
                <a:gd name="T41" fmla="*/ 1032 h 1056"/>
                <a:gd name="T42" fmla="*/ 172 w 560"/>
                <a:gd name="T43" fmla="*/ 1052 h 1056"/>
                <a:gd name="T44" fmla="*/ 208 w 560"/>
                <a:gd name="T45" fmla="*/ 1054 h 1056"/>
                <a:gd name="T46" fmla="*/ 240 w 560"/>
                <a:gd name="T47" fmla="*/ 1040 h 1056"/>
                <a:gd name="T48" fmla="*/ 260 w 560"/>
                <a:gd name="T49" fmla="*/ 1008 h 1056"/>
                <a:gd name="T50" fmla="*/ 266 w 560"/>
                <a:gd name="T51" fmla="*/ 884 h 1056"/>
                <a:gd name="T52" fmla="*/ 270 w 560"/>
                <a:gd name="T53" fmla="*/ 558 h 1056"/>
                <a:gd name="T54" fmla="*/ 290 w 560"/>
                <a:gd name="T55" fmla="*/ 776 h 1056"/>
                <a:gd name="T56" fmla="*/ 296 w 560"/>
                <a:gd name="T57" fmla="*/ 994 h 1056"/>
                <a:gd name="T58" fmla="*/ 310 w 560"/>
                <a:gd name="T59" fmla="*/ 1032 h 1056"/>
                <a:gd name="T60" fmla="*/ 338 w 560"/>
                <a:gd name="T61" fmla="*/ 1052 h 1056"/>
                <a:gd name="T62" fmla="*/ 374 w 560"/>
                <a:gd name="T63" fmla="*/ 1054 h 1056"/>
                <a:gd name="T64" fmla="*/ 406 w 560"/>
                <a:gd name="T65" fmla="*/ 1040 h 1056"/>
                <a:gd name="T66" fmla="*/ 422 w 560"/>
                <a:gd name="T67" fmla="*/ 1008 h 1056"/>
                <a:gd name="T68" fmla="*/ 420 w 560"/>
                <a:gd name="T69" fmla="*/ 854 h 1056"/>
                <a:gd name="T70" fmla="*/ 416 w 560"/>
                <a:gd name="T71" fmla="*/ 438 h 1056"/>
                <a:gd name="T72" fmla="*/ 412 w 560"/>
                <a:gd name="T73" fmla="*/ 300 h 1056"/>
                <a:gd name="T74" fmla="*/ 424 w 560"/>
                <a:gd name="T75" fmla="*/ 204 h 1056"/>
                <a:gd name="T76" fmla="*/ 446 w 560"/>
                <a:gd name="T77" fmla="*/ 292 h 1056"/>
                <a:gd name="T78" fmla="*/ 448 w 560"/>
                <a:gd name="T79" fmla="*/ 380 h 1056"/>
                <a:gd name="T80" fmla="*/ 446 w 560"/>
                <a:gd name="T81" fmla="*/ 418 h 1056"/>
                <a:gd name="T82" fmla="*/ 460 w 560"/>
                <a:gd name="T83" fmla="*/ 446 h 1056"/>
                <a:gd name="T84" fmla="*/ 486 w 560"/>
                <a:gd name="T85" fmla="*/ 458 h 1056"/>
                <a:gd name="T86" fmla="*/ 518 w 560"/>
                <a:gd name="T87" fmla="*/ 456 h 1056"/>
                <a:gd name="T88" fmla="*/ 544 w 560"/>
                <a:gd name="T89" fmla="*/ 438 h 1056"/>
                <a:gd name="T90" fmla="*/ 558 w 560"/>
                <a:gd name="T91" fmla="*/ 406 h 1056"/>
                <a:gd name="T92" fmla="*/ 560 w 560"/>
                <a:gd name="T93" fmla="*/ 340 h 1056"/>
                <a:gd name="T94" fmla="*/ 550 w 560"/>
                <a:gd name="T95" fmla="*/ 240 h 1056"/>
                <a:gd name="T96" fmla="*/ 518 w 560"/>
                <a:gd name="T97" fmla="*/ 146 h 1056"/>
                <a:gd name="T98" fmla="*/ 464 w 560"/>
                <a:gd name="T99" fmla="*/ 70 h 1056"/>
                <a:gd name="T100" fmla="*/ 400 w 560"/>
                <a:gd name="T101" fmla="*/ 24 h 1056"/>
                <a:gd name="T102" fmla="*/ 352 w 560"/>
                <a:gd name="T103" fmla="*/ 8 h 1056"/>
                <a:gd name="T104" fmla="*/ 318 w 560"/>
                <a:gd name="T105" fmla="*/ 4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0" h="1056">
                  <a:moveTo>
                    <a:pt x="318" y="4"/>
                  </a:moveTo>
                  <a:lnTo>
                    <a:pt x="318" y="4"/>
                  </a:lnTo>
                  <a:lnTo>
                    <a:pt x="296" y="0"/>
                  </a:lnTo>
                  <a:lnTo>
                    <a:pt x="274" y="0"/>
                  </a:lnTo>
                  <a:lnTo>
                    <a:pt x="252" y="0"/>
                  </a:lnTo>
                  <a:lnTo>
                    <a:pt x="232" y="4"/>
                  </a:lnTo>
                  <a:lnTo>
                    <a:pt x="232" y="4"/>
                  </a:lnTo>
                  <a:lnTo>
                    <a:pt x="214" y="8"/>
                  </a:lnTo>
                  <a:lnTo>
                    <a:pt x="198" y="10"/>
                  </a:lnTo>
                  <a:lnTo>
                    <a:pt x="168" y="22"/>
                  </a:lnTo>
                  <a:lnTo>
                    <a:pt x="140" y="36"/>
                  </a:lnTo>
                  <a:lnTo>
                    <a:pt x="114" y="54"/>
                  </a:lnTo>
                  <a:lnTo>
                    <a:pt x="92" y="74"/>
                  </a:lnTo>
                  <a:lnTo>
                    <a:pt x="72" y="98"/>
                  </a:lnTo>
                  <a:lnTo>
                    <a:pt x="56" y="124"/>
                  </a:lnTo>
                  <a:lnTo>
                    <a:pt x="40" y="152"/>
                  </a:lnTo>
                  <a:lnTo>
                    <a:pt x="28" y="182"/>
                  </a:lnTo>
                  <a:lnTo>
                    <a:pt x="18" y="212"/>
                  </a:lnTo>
                  <a:lnTo>
                    <a:pt x="10" y="244"/>
                  </a:lnTo>
                  <a:lnTo>
                    <a:pt x="4" y="276"/>
                  </a:lnTo>
                  <a:lnTo>
                    <a:pt x="2" y="310"/>
                  </a:lnTo>
                  <a:lnTo>
                    <a:pt x="0" y="342"/>
                  </a:lnTo>
                  <a:lnTo>
                    <a:pt x="0" y="374"/>
                  </a:lnTo>
                  <a:lnTo>
                    <a:pt x="2" y="406"/>
                  </a:lnTo>
                  <a:lnTo>
                    <a:pt x="2" y="406"/>
                  </a:lnTo>
                  <a:lnTo>
                    <a:pt x="4" y="418"/>
                  </a:lnTo>
                  <a:lnTo>
                    <a:pt x="10" y="430"/>
                  </a:lnTo>
                  <a:lnTo>
                    <a:pt x="16" y="438"/>
                  </a:lnTo>
                  <a:lnTo>
                    <a:pt x="24" y="446"/>
                  </a:lnTo>
                  <a:lnTo>
                    <a:pt x="32" y="452"/>
                  </a:lnTo>
                  <a:lnTo>
                    <a:pt x="42" y="456"/>
                  </a:lnTo>
                  <a:lnTo>
                    <a:pt x="54" y="458"/>
                  </a:lnTo>
                  <a:lnTo>
                    <a:pt x="64" y="460"/>
                  </a:lnTo>
                  <a:lnTo>
                    <a:pt x="74" y="458"/>
                  </a:lnTo>
                  <a:lnTo>
                    <a:pt x="84" y="456"/>
                  </a:lnTo>
                  <a:lnTo>
                    <a:pt x="92" y="452"/>
                  </a:lnTo>
                  <a:lnTo>
                    <a:pt x="100" y="446"/>
                  </a:lnTo>
                  <a:lnTo>
                    <a:pt x="108" y="438"/>
                  </a:lnTo>
                  <a:lnTo>
                    <a:pt x="112" y="430"/>
                  </a:lnTo>
                  <a:lnTo>
                    <a:pt x="114" y="418"/>
                  </a:lnTo>
                  <a:lnTo>
                    <a:pt x="114" y="406"/>
                  </a:lnTo>
                  <a:lnTo>
                    <a:pt x="114" y="406"/>
                  </a:lnTo>
                  <a:lnTo>
                    <a:pt x="112" y="382"/>
                  </a:lnTo>
                  <a:lnTo>
                    <a:pt x="112" y="356"/>
                  </a:lnTo>
                  <a:lnTo>
                    <a:pt x="112" y="328"/>
                  </a:lnTo>
                  <a:lnTo>
                    <a:pt x="114" y="300"/>
                  </a:lnTo>
                  <a:lnTo>
                    <a:pt x="118" y="272"/>
                  </a:lnTo>
                  <a:lnTo>
                    <a:pt x="124" y="244"/>
                  </a:lnTo>
                  <a:lnTo>
                    <a:pt x="132" y="216"/>
                  </a:lnTo>
                  <a:lnTo>
                    <a:pt x="142" y="192"/>
                  </a:lnTo>
                  <a:lnTo>
                    <a:pt x="142" y="426"/>
                  </a:lnTo>
                  <a:lnTo>
                    <a:pt x="142" y="426"/>
                  </a:lnTo>
                  <a:lnTo>
                    <a:pt x="142" y="434"/>
                  </a:lnTo>
                  <a:lnTo>
                    <a:pt x="142" y="434"/>
                  </a:lnTo>
                  <a:lnTo>
                    <a:pt x="142" y="438"/>
                  </a:lnTo>
                  <a:lnTo>
                    <a:pt x="142" y="438"/>
                  </a:lnTo>
                  <a:lnTo>
                    <a:pt x="142" y="716"/>
                  </a:lnTo>
                  <a:lnTo>
                    <a:pt x="138" y="854"/>
                  </a:lnTo>
                  <a:lnTo>
                    <a:pt x="134" y="994"/>
                  </a:lnTo>
                  <a:lnTo>
                    <a:pt x="134" y="994"/>
                  </a:lnTo>
                  <a:lnTo>
                    <a:pt x="134" y="1008"/>
                  </a:lnTo>
                  <a:lnTo>
                    <a:pt x="138" y="1020"/>
                  </a:lnTo>
                  <a:lnTo>
                    <a:pt x="144" y="1032"/>
                  </a:lnTo>
                  <a:lnTo>
                    <a:pt x="152" y="1040"/>
                  </a:lnTo>
                  <a:lnTo>
                    <a:pt x="162" y="1046"/>
                  </a:lnTo>
                  <a:lnTo>
                    <a:pt x="172" y="1052"/>
                  </a:lnTo>
                  <a:lnTo>
                    <a:pt x="184" y="1054"/>
                  </a:lnTo>
                  <a:lnTo>
                    <a:pt x="196" y="1056"/>
                  </a:lnTo>
                  <a:lnTo>
                    <a:pt x="208" y="1054"/>
                  </a:lnTo>
                  <a:lnTo>
                    <a:pt x="220" y="1052"/>
                  </a:lnTo>
                  <a:lnTo>
                    <a:pt x="230" y="1046"/>
                  </a:lnTo>
                  <a:lnTo>
                    <a:pt x="240" y="1040"/>
                  </a:lnTo>
                  <a:lnTo>
                    <a:pt x="248" y="1032"/>
                  </a:lnTo>
                  <a:lnTo>
                    <a:pt x="256" y="1020"/>
                  </a:lnTo>
                  <a:lnTo>
                    <a:pt x="260" y="1008"/>
                  </a:lnTo>
                  <a:lnTo>
                    <a:pt x="262" y="994"/>
                  </a:lnTo>
                  <a:lnTo>
                    <a:pt x="262" y="994"/>
                  </a:lnTo>
                  <a:lnTo>
                    <a:pt x="266" y="884"/>
                  </a:lnTo>
                  <a:lnTo>
                    <a:pt x="268" y="776"/>
                  </a:lnTo>
                  <a:lnTo>
                    <a:pt x="270" y="558"/>
                  </a:lnTo>
                  <a:lnTo>
                    <a:pt x="270" y="558"/>
                  </a:lnTo>
                  <a:lnTo>
                    <a:pt x="288" y="558"/>
                  </a:lnTo>
                  <a:lnTo>
                    <a:pt x="288" y="558"/>
                  </a:lnTo>
                  <a:lnTo>
                    <a:pt x="290" y="776"/>
                  </a:lnTo>
                  <a:lnTo>
                    <a:pt x="292" y="884"/>
                  </a:lnTo>
                  <a:lnTo>
                    <a:pt x="296" y="994"/>
                  </a:lnTo>
                  <a:lnTo>
                    <a:pt x="296" y="994"/>
                  </a:lnTo>
                  <a:lnTo>
                    <a:pt x="298" y="1008"/>
                  </a:lnTo>
                  <a:lnTo>
                    <a:pt x="302" y="1020"/>
                  </a:lnTo>
                  <a:lnTo>
                    <a:pt x="310" y="1032"/>
                  </a:lnTo>
                  <a:lnTo>
                    <a:pt x="318" y="1040"/>
                  </a:lnTo>
                  <a:lnTo>
                    <a:pt x="328" y="1046"/>
                  </a:lnTo>
                  <a:lnTo>
                    <a:pt x="338" y="1052"/>
                  </a:lnTo>
                  <a:lnTo>
                    <a:pt x="350" y="1054"/>
                  </a:lnTo>
                  <a:lnTo>
                    <a:pt x="362" y="1056"/>
                  </a:lnTo>
                  <a:lnTo>
                    <a:pt x="374" y="1054"/>
                  </a:lnTo>
                  <a:lnTo>
                    <a:pt x="386" y="1052"/>
                  </a:lnTo>
                  <a:lnTo>
                    <a:pt x="396" y="1046"/>
                  </a:lnTo>
                  <a:lnTo>
                    <a:pt x="406" y="1040"/>
                  </a:lnTo>
                  <a:lnTo>
                    <a:pt x="414" y="1032"/>
                  </a:lnTo>
                  <a:lnTo>
                    <a:pt x="420" y="1020"/>
                  </a:lnTo>
                  <a:lnTo>
                    <a:pt x="422" y="1008"/>
                  </a:lnTo>
                  <a:lnTo>
                    <a:pt x="424" y="994"/>
                  </a:lnTo>
                  <a:lnTo>
                    <a:pt x="424" y="994"/>
                  </a:lnTo>
                  <a:lnTo>
                    <a:pt x="420" y="854"/>
                  </a:lnTo>
                  <a:lnTo>
                    <a:pt x="416" y="716"/>
                  </a:lnTo>
                  <a:lnTo>
                    <a:pt x="416" y="438"/>
                  </a:lnTo>
                  <a:lnTo>
                    <a:pt x="416" y="438"/>
                  </a:lnTo>
                  <a:lnTo>
                    <a:pt x="414" y="422"/>
                  </a:lnTo>
                  <a:lnTo>
                    <a:pt x="414" y="422"/>
                  </a:lnTo>
                  <a:lnTo>
                    <a:pt x="412" y="300"/>
                  </a:lnTo>
                  <a:lnTo>
                    <a:pt x="412" y="180"/>
                  </a:lnTo>
                  <a:lnTo>
                    <a:pt x="412" y="180"/>
                  </a:lnTo>
                  <a:lnTo>
                    <a:pt x="424" y="204"/>
                  </a:lnTo>
                  <a:lnTo>
                    <a:pt x="434" y="232"/>
                  </a:lnTo>
                  <a:lnTo>
                    <a:pt x="442" y="262"/>
                  </a:lnTo>
                  <a:lnTo>
                    <a:pt x="446" y="292"/>
                  </a:lnTo>
                  <a:lnTo>
                    <a:pt x="448" y="324"/>
                  </a:lnTo>
                  <a:lnTo>
                    <a:pt x="450" y="352"/>
                  </a:lnTo>
                  <a:lnTo>
                    <a:pt x="448" y="380"/>
                  </a:lnTo>
                  <a:lnTo>
                    <a:pt x="446" y="406"/>
                  </a:lnTo>
                  <a:lnTo>
                    <a:pt x="446" y="406"/>
                  </a:lnTo>
                  <a:lnTo>
                    <a:pt x="446" y="418"/>
                  </a:lnTo>
                  <a:lnTo>
                    <a:pt x="448" y="430"/>
                  </a:lnTo>
                  <a:lnTo>
                    <a:pt x="454" y="438"/>
                  </a:lnTo>
                  <a:lnTo>
                    <a:pt x="460" y="446"/>
                  </a:lnTo>
                  <a:lnTo>
                    <a:pt x="468" y="452"/>
                  </a:lnTo>
                  <a:lnTo>
                    <a:pt x="476" y="456"/>
                  </a:lnTo>
                  <a:lnTo>
                    <a:pt x="486" y="458"/>
                  </a:lnTo>
                  <a:lnTo>
                    <a:pt x="496" y="460"/>
                  </a:lnTo>
                  <a:lnTo>
                    <a:pt x="508" y="458"/>
                  </a:lnTo>
                  <a:lnTo>
                    <a:pt x="518" y="456"/>
                  </a:lnTo>
                  <a:lnTo>
                    <a:pt x="528" y="452"/>
                  </a:lnTo>
                  <a:lnTo>
                    <a:pt x="536" y="446"/>
                  </a:lnTo>
                  <a:lnTo>
                    <a:pt x="544" y="438"/>
                  </a:lnTo>
                  <a:lnTo>
                    <a:pt x="552" y="430"/>
                  </a:lnTo>
                  <a:lnTo>
                    <a:pt x="556" y="418"/>
                  </a:lnTo>
                  <a:lnTo>
                    <a:pt x="558" y="406"/>
                  </a:lnTo>
                  <a:lnTo>
                    <a:pt x="558" y="406"/>
                  </a:lnTo>
                  <a:lnTo>
                    <a:pt x="560" y="374"/>
                  </a:lnTo>
                  <a:lnTo>
                    <a:pt x="560" y="340"/>
                  </a:lnTo>
                  <a:lnTo>
                    <a:pt x="560" y="308"/>
                  </a:lnTo>
                  <a:lnTo>
                    <a:pt x="556" y="274"/>
                  </a:lnTo>
                  <a:lnTo>
                    <a:pt x="550" y="240"/>
                  </a:lnTo>
                  <a:lnTo>
                    <a:pt x="542" y="208"/>
                  </a:lnTo>
                  <a:lnTo>
                    <a:pt x="530" y="176"/>
                  </a:lnTo>
                  <a:lnTo>
                    <a:pt x="518" y="146"/>
                  </a:lnTo>
                  <a:lnTo>
                    <a:pt x="502" y="118"/>
                  </a:lnTo>
                  <a:lnTo>
                    <a:pt x="484" y="92"/>
                  </a:lnTo>
                  <a:lnTo>
                    <a:pt x="464" y="70"/>
                  </a:lnTo>
                  <a:lnTo>
                    <a:pt x="440" y="48"/>
                  </a:lnTo>
                  <a:lnTo>
                    <a:pt x="414" y="32"/>
                  </a:lnTo>
                  <a:lnTo>
                    <a:pt x="400" y="24"/>
                  </a:lnTo>
                  <a:lnTo>
                    <a:pt x="384" y="18"/>
                  </a:lnTo>
                  <a:lnTo>
                    <a:pt x="368" y="12"/>
                  </a:lnTo>
                  <a:lnTo>
                    <a:pt x="352" y="8"/>
                  </a:lnTo>
                  <a:lnTo>
                    <a:pt x="334" y="6"/>
                  </a:lnTo>
                  <a:lnTo>
                    <a:pt x="318" y="4"/>
                  </a:lnTo>
                  <a:lnTo>
                    <a:pt x="318" y="4"/>
                  </a:lnTo>
                  <a:close/>
                  <a:moveTo>
                    <a:pt x="318" y="4"/>
                  </a:moveTo>
                  <a:lnTo>
                    <a:pt x="318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40" name="Freeform 23"/>
            <p:cNvSpPr>
              <a:spLocks/>
            </p:cNvSpPr>
            <p:nvPr/>
          </p:nvSpPr>
          <p:spPr bwMode="auto">
            <a:xfrm>
              <a:off x="1558858" y="3902940"/>
              <a:ext cx="374597" cy="706382"/>
            </a:xfrm>
            <a:custGeom>
              <a:avLst/>
              <a:gdLst>
                <a:gd name="T0" fmla="*/ 296 w 560"/>
                <a:gd name="T1" fmla="*/ 0 h 1056"/>
                <a:gd name="T2" fmla="*/ 232 w 560"/>
                <a:gd name="T3" fmla="*/ 4 h 1056"/>
                <a:gd name="T4" fmla="*/ 198 w 560"/>
                <a:gd name="T5" fmla="*/ 10 h 1056"/>
                <a:gd name="T6" fmla="*/ 114 w 560"/>
                <a:gd name="T7" fmla="*/ 54 h 1056"/>
                <a:gd name="T8" fmla="*/ 56 w 560"/>
                <a:gd name="T9" fmla="*/ 124 h 1056"/>
                <a:gd name="T10" fmla="*/ 18 w 560"/>
                <a:gd name="T11" fmla="*/ 212 h 1056"/>
                <a:gd name="T12" fmla="*/ 2 w 560"/>
                <a:gd name="T13" fmla="*/ 310 h 1056"/>
                <a:gd name="T14" fmla="*/ 2 w 560"/>
                <a:gd name="T15" fmla="*/ 406 h 1056"/>
                <a:gd name="T16" fmla="*/ 10 w 560"/>
                <a:gd name="T17" fmla="*/ 430 h 1056"/>
                <a:gd name="T18" fmla="*/ 32 w 560"/>
                <a:gd name="T19" fmla="*/ 452 h 1056"/>
                <a:gd name="T20" fmla="*/ 64 w 560"/>
                <a:gd name="T21" fmla="*/ 460 h 1056"/>
                <a:gd name="T22" fmla="*/ 92 w 560"/>
                <a:gd name="T23" fmla="*/ 452 h 1056"/>
                <a:gd name="T24" fmla="*/ 112 w 560"/>
                <a:gd name="T25" fmla="*/ 430 h 1056"/>
                <a:gd name="T26" fmla="*/ 114 w 560"/>
                <a:gd name="T27" fmla="*/ 406 h 1056"/>
                <a:gd name="T28" fmla="*/ 112 w 560"/>
                <a:gd name="T29" fmla="*/ 328 h 1056"/>
                <a:gd name="T30" fmla="*/ 124 w 560"/>
                <a:gd name="T31" fmla="*/ 244 h 1056"/>
                <a:gd name="T32" fmla="*/ 142 w 560"/>
                <a:gd name="T33" fmla="*/ 426 h 1056"/>
                <a:gd name="T34" fmla="*/ 142 w 560"/>
                <a:gd name="T35" fmla="*/ 434 h 1056"/>
                <a:gd name="T36" fmla="*/ 142 w 560"/>
                <a:gd name="T37" fmla="*/ 716 h 1056"/>
                <a:gd name="T38" fmla="*/ 134 w 560"/>
                <a:gd name="T39" fmla="*/ 994 h 1056"/>
                <a:gd name="T40" fmla="*/ 144 w 560"/>
                <a:gd name="T41" fmla="*/ 1032 h 1056"/>
                <a:gd name="T42" fmla="*/ 172 w 560"/>
                <a:gd name="T43" fmla="*/ 1052 h 1056"/>
                <a:gd name="T44" fmla="*/ 208 w 560"/>
                <a:gd name="T45" fmla="*/ 1054 h 1056"/>
                <a:gd name="T46" fmla="*/ 240 w 560"/>
                <a:gd name="T47" fmla="*/ 1040 h 1056"/>
                <a:gd name="T48" fmla="*/ 260 w 560"/>
                <a:gd name="T49" fmla="*/ 1008 h 1056"/>
                <a:gd name="T50" fmla="*/ 266 w 560"/>
                <a:gd name="T51" fmla="*/ 884 h 1056"/>
                <a:gd name="T52" fmla="*/ 270 w 560"/>
                <a:gd name="T53" fmla="*/ 558 h 1056"/>
                <a:gd name="T54" fmla="*/ 290 w 560"/>
                <a:gd name="T55" fmla="*/ 776 h 1056"/>
                <a:gd name="T56" fmla="*/ 296 w 560"/>
                <a:gd name="T57" fmla="*/ 994 h 1056"/>
                <a:gd name="T58" fmla="*/ 310 w 560"/>
                <a:gd name="T59" fmla="*/ 1032 h 1056"/>
                <a:gd name="T60" fmla="*/ 338 w 560"/>
                <a:gd name="T61" fmla="*/ 1052 h 1056"/>
                <a:gd name="T62" fmla="*/ 374 w 560"/>
                <a:gd name="T63" fmla="*/ 1054 h 1056"/>
                <a:gd name="T64" fmla="*/ 406 w 560"/>
                <a:gd name="T65" fmla="*/ 1040 h 1056"/>
                <a:gd name="T66" fmla="*/ 422 w 560"/>
                <a:gd name="T67" fmla="*/ 1008 h 1056"/>
                <a:gd name="T68" fmla="*/ 420 w 560"/>
                <a:gd name="T69" fmla="*/ 854 h 1056"/>
                <a:gd name="T70" fmla="*/ 416 w 560"/>
                <a:gd name="T71" fmla="*/ 438 h 1056"/>
                <a:gd name="T72" fmla="*/ 412 w 560"/>
                <a:gd name="T73" fmla="*/ 300 h 1056"/>
                <a:gd name="T74" fmla="*/ 424 w 560"/>
                <a:gd name="T75" fmla="*/ 204 h 1056"/>
                <a:gd name="T76" fmla="*/ 446 w 560"/>
                <a:gd name="T77" fmla="*/ 292 h 1056"/>
                <a:gd name="T78" fmla="*/ 448 w 560"/>
                <a:gd name="T79" fmla="*/ 380 h 1056"/>
                <a:gd name="T80" fmla="*/ 446 w 560"/>
                <a:gd name="T81" fmla="*/ 418 h 1056"/>
                <a:gd name="T82" fmla="*/ 460 w 560"/>
                <a:gd name="T83" fmla="*/ 446 h 1056"/>
                <a:gd name="T84" fmla="*/ 486 w 560"/>
                <a:gd name="T85" fmla="*/ 458 h 1056"/>
                <a:gd name="T86" fmla="*/ 518 w 560"/>
                <a:gd name="T87" fmla="*/ 456 h 1056"/>
                <a:gd name="T88" fmla="*/ 544 w 560"/>
                <a:gd name="T89" fmla="*/ 438 h 1056"/>
                <a:gd name="T90" fmla="*/ 558 w 560"/>
                <a:gd name="T91" fmla="*/ 406 h 1056"/>
                <a:gd name="T92" fmla="*/ 560 w 560"/>
                <a:gd name="T93" fmla="*/ 340 h 1056"/>
                <a:gd name="T94" fmla="*/ 550 w 560"/>
                <a:gd name="T95" fmla="*/ 240 h 1056"/>
                <a:gd name="T96" fmla="*/ 518 w 560"/>
                <a:gd name="T97" fmla="*/ 146 h 1056"/>
                <a:gd name="T98" fmla="*/ 464 w 560"/>
                <a:gd name="T99" fmla="*/ 70 h 1056"/>
                <a:gd name="T100" fmla="*/ 400 w 560"/>
                <a:gd name="T101" fmla="*/ 24 h 1056"/>
                <a:gd name="T102" fmla="*/ 352 w 560"/>
                <a:gd name="T103" fmla="*/ 8 h 1056"/>
                <a:gd name="T104" fmla="*/ 318 w 560"/>
                <a:gd name="T105" fmla="*/ 4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0" h="1056">
                  <a:moveTo>
                    <a:pt x="318" y="4"/>
                  </a:moveTo>
                  <a:lnTo>
                    <a:pt x="318" y="4"/>
                  </a:lnTo>
                  <a:lnTo>
                    <a:pt x="296" y="0"/>
                  </a:lnTo>
                  <a:lnTo>
                    <a:pt x="274" y="0"/>
                  </a:lnTo>
                  <a:lnTo>
                    <a:pt x="252" y="0"/>
                  </a:lnTo>
                  <a:lnTo>
                    <a:pt x="232" y="4"/>
                  </a:lnTo>
                  <a:lnTo>
                    <a:pt x="232" y="4"/>
                  </a:lnTo>
                  <a:lnTo>
                    <a:pt x="214" y="8"/>
                  </a:lnTo>
                  <a:lnTo>
                    <a:pt x="198" y="10"/>
                  </a:lnTo>
                  <a:lnTo>
                    <a:pt x="168" y="22"/>
                  </a:lnTo>
                  <a:lnTo>
                    <a:pt x="140" y="36"/>
                  </a:lnTo>
                  <a:lnTo>
                    <a:pt x="114" y="54"/>
                  </a:lnTo>
                  <a:lnTo>
                    <a:pt x="92" y="74"/>
                  </a:lnTo>
                  <a:lnTo>
                    <a:pt x="72" y="98"/>
                  </a:lnTo>
                  <a:lnTo>
                    <a:pt x="56" y="124"/>
                  </a:lnTo>
                  <a:lnTo>
                    <a:pt x="40" y="152"/>
                  </a:lnTo>
                  <a:lnTo>
                    <a:pt x="28" y="182"/>
                  </a:lnTo>
                  <a:lnTo>
                    <a:pt x="18" y="212"/>
                  </a:lnTo>
                  <a:lnTo>
                    <a:pt x="10" y="244"/>
                  </a:lnTo>
                  <a:lnTo>
                    <a:pt x="4" y="276"/>
                  </a:lnTo>
                  <a:lnTo>
                    <a:pt x="2" y="310"/>
                  </a:lnTo>
                  <a:lnTo>
                    <a:pt x="0" y="342"/>
                  </a:lnTo>
                  <a:lnTo>
                    <a:pt x="0" y="374"/>
                  </a:lnTo>
                  <a:lnTo>
                    <a:pt x="2" y="406"/>
                  </a:lnTo>
                  <a:lnTo>
                    <a:pt x="2" y="406"/>
                  </a:lnTo>
                  <a:lnTo>
                    <a:pt x="4" y="418"/>
                  </a:lnTo>
                  <a:lnTo>
                    <a:pt x="10" y="430"/>
                  </a:lnTo>
                  <a:lnTo>
                    <a:pt x="16" y="438"/>
                  </a:lnTo>
                  <a:lnTo>
                    <a:pt x="24" y="446"/>
                  </a:lnTo>
                  <a:lnTo>
                    <a:pt x="32" y="452"/>
                  </a:lnTo>
                  <a:lnTo>
                    <a:pt x="42" y="456"/>
                  </a:lnTo>
                  <a:lnTo>
                    <a:pt x="54" y="458"/>
                  </a:lnTo>
                  <a:lnTo>
                    <a:pt x="64" y="460"/>
                  </a:lnTo>
                  <a:lnTo>
                    <a:pt x="74" y="458"/>
                  </a:lnTo>
                  <a:lnTo>
                    <a:pt x="84" y="456"/>
                  </a:lnTo>
                  <a:lnTo>
                    <a:pt x="92" y="452"/>
                  </a:lnTo>
                  <a:lnTo>
                    <a:pt x="100" y="446"/>
                  </a:lnTo>
                  <a:lnTo>
                    <a:pt x="108" y="438"/>
                  </a:lnTo>
                  <a:lnTo>
                    <a:pt x="112" y="430"/>
                  </a:lnTo>
                  <a:lnTo>
                    <a:pt x="114" y="418"/>
                  </a:lnTo>
                  <a:lnTo>
                    <a:pt x="114" y="406"/>
                  </a:lnTo>
                  <a:lnTo>
                    <a:pt x="114" y="406"/>
                  </a:lnTo>
                  <a:lnTo>
                    <a:pt x="112" y="382"/>
                  </a:lnTo>
                  <a:lnTo>
                    <a:pt x="112" y="356"/>
                  </a:lnTo>
                  <a:lnTo>
                    <a:pt x="112" y="328"/>
                  </a:lnTo>
                  <a:lnTo>
                    <a:pt x="114" y="300"/>
                  </a:lnTo>
                  <a:lnTo>
                    <a:pt x="118" y="272"/>
                  </a:lnTo>
                  <a:lnTo>
                    <a:pt x="124" y="244"/>
                  </a:lnTo>
                  <a:lnTo>
                    <a:pt x="132" y="216"/>
                  </a:lnTo>
                  <a:lnTo>
                    <a:pt x="142" y="192"/>
                  </a:lnTo>
                  <a:lnTo>
                    <a:pt x="142" y="426"/>
                  </a:lnTo>
                  <a:lnTo>
                    <a:pt x="142" y="426"/>
                  </a:lnTo>
                  <a:lnTo>
                    <a:pt x="142" y="434"/>
                  </a:lnTo>
                  <a:lnTo>
                    <a:pt x="142" y="434"/>
                  </a:lnTo>
                  <a:lnTo>
                    <a:pt x="142" y="438"/>
                  </a:lnTo>
                  <a:lnTo>
                    <a:pt x="142" y="438"/>
                  </a:lnTo>
                  <a:lnTo>
                    <a:pt x="142" y="716"/>
                  </a:lnTo>
                  <a:lnTo>
                    <a:pt x="138" y="854"/>
                  </a:lnTo>
                  <a:lnTo>
                    <a:pt x="134" y="994"/>
                  </a:lnTo>
                  <a:lnTo>
                    <a:pt x="134" y="994"/>
                  </a:lnTo>
                  <a:lnTo>
                    <a:pt x="134" y="1008"/>
                  </a:lnTo>
                  <a:lnTo>
                    <a:pt x="138" y="1020"/>
                  </a:lnTo>
                  <a:lnTo>
                    <a:pt x="144" y="1032"/>
                  </a:lnTo>
                  <a:lnTo>
                    <a:pt x="152" y="1040"/>
                  </a:lnTo>
                  <a:lnTo>
                    <a:pt x="162" y="1046"/>
                  </a:lnTo>
                  <a:lnTo>
                    <a:pt x="172" y="1052"/>
                  </a:lnTo>
                  <a:lnTo>
                    <a:pt x="184" y="1054"/>
                  </a:lnTo>
                  <a:lnTo>
                    <a:pt x="196" y="1056"/>
                  </a:lnTo>
                  <a:lnTo>
                    <a:pt x="208" y="1054"/>
                  </a:lnTo>
                  <a:lnTo>
                    <a:pt x="220" y="1052"/>
                  </a:lnTo>
                  <a:lnTo>
                    <a:pt x="230" y="1046"/>
                  </a:lnTo>
                  <a:lnTo>
                    <a:pt x="240" y="1040"/>
                  </a:lnTo>
                  <a:lnTo>
                    <a:pt x="248" y="1032"/>
                  </a:lnTo>
                  <a:lnTo>
                    <a:pt x="256" y="1020"/>
                  </a:lnTo>
                  <a:lnTo>
                    <a:pt x="260" y="1008"/>
                  </a:lnTo>
                  <a:lnTo>
                    <a:pt x="262" y="994"/>
                  </a:lnTo>
                  <a:lnTo>
                    <a:pt x="262" y="994"/>
                  </a:lnTo>
                  <a:lnTo>
                    <a:pt x="266" y="884"/>
                  </a:lnTo>
                  <a:lnTo>
                    <a:pt x="268" y="776"/>
                  </a:lnTo>
                  <a:lnTo>
                    <a:pt x="270" y="558"/>
                  </a:lnTo>
                  <a:lnTo>
                    <a:pt x="270" y="558"/>
                  </a:lnTo>
                  <a:lnTo>
                    <a:pt x="288" y="558"/>
                  </a:lnTo>
                  <a:lnTo>
                    <a:pt x="288" y="558"/>
                  </a:lnTo>
                  <a:lnTo>
                    <a:pt x="290" y="776"/>
                  </a:lnTo>
                  <a:lnTo>
                    <a:pt x="292" y="884"/>
                  </a:lnTo>
                  <a:lnTo>
                    <a:pt x="296" y="994"/>
                  </a:lnTo>
                  <a:lnTo>
                    <a:pt x="296" y="994"/>
                  </a:lnTo>
                  <a:lnTo>
                    <a:pt x="298" y="1008"/>
                  </a:lnTo>
                  <a:lnTo>
                    <a:pt x="302" y="1020"/>
                  </a:lnTo>
                  <a:lnTo>
                    <a:pt x="310" y="1032"/>
                  </a:lnTo>
                  <a:lnTo>
                    <a:pt x="318" y="1040"/>
                  </a:lnTo>
                  <a:lnTo>
                    <a:pt x="328" y="1046"/>
                  </a:lnTo>
                  <a:lnTo>
                    <a:pt x="338" y="1052"/>
                  </a:lnTo>
                  <a:lnTo>
                    <a:pt x="350" y="1054"/>
                  </a:lnTo>
                  <a:lnTo>
                    <a:pt x="362" y="1056"/>
                  </a:lnTo>
                  <a:lnTo>
                    <a:pt x="374" y="1054"/>
                  </a:lnTo>
                  <a:lnTo>
                    <a:pt x="386" y="1052"/>
                  </a:lnTo>
                  <a:lnTo>
                    <a:pt x="396" y="1046"/>
                  </a:lnTo>
                  <a:lnTo>
                    <a:pt x="406" y="1040"/>
                  </a:lnTo>
                  <a:lnTo>
                    <a:pt x="414" y="1032"/>
                  </a:lnTo>
                  <a:lnTo>
                    <a:pt x="420" y="1020"/>
                  </a:lnTo>
                  <a:lnTo>
                    <a:pt x="422" y="1008"/>
                  </a:lnTo>
                  <a:lnTo>
                    <a:pt x="424" y="994"/>
                  </a:lnTo>
                  <a:lnTo>
                    <a:pt x="424" y="994"/>
                  </a:lnTo>
                  <a:lnTo>
                    <a:pt x="420" y="854"/>
                  </a:lnTo>
                  <a:lnTo>
                    <a:pt x="416" y="716"/>
                  </a:lnTo>
                  <a:lnTo>
                    <a:pt x="416" y="438"/>
                  </a:lnTo>
                  <a:lnTo>
                    <a:pt x="416" y="438"/>
                  </a:lnTo>
                  <a:lnTo>
                    <a:pt x="414" y="422"/>
                  </a:lnTo>
                  <a:lnTo>
                    <a:pt x="414" y="422"/>
                  </a:lnTo>
                  <a:lnTo>
                    <a:pt x="412" y="300"/>
                  </a:lnTo>
                  <a:lnTo>
                    <a:pt x="412" y="180"/>
                  </a:lnTo>
                  <a:lnTo>
                    <a:pt x="412" y="180"/>
                  </a:lnTo>
                  <a:lnTo>
                    <a:pt x="424" y="204"/>
                  </a:lnTo>
                  <a:lnTo>
                    <a:pt x="434" y="232"/>
                  </a:lnTo>
                  <a:lnTo>
                    <a:pt x="442" y="262"/>
                  </a:lnTo>
                  <a:lnTo>
                    <a:pt x="446" y="292"/>
                  </a:lnTo>
                  <a:lnTo>
                    <a:pt x="448" y="324"/>
                  </a:lnTo>
                  <a:lnTo>
                    <a:pt x="450" y="352"/>
                  </a:lnTo>
                  <a:lnTo>
                    <a:pt x="448" y="380"/>
                  </a:lnTo>
                  <a:lnTo>
                    <a:pt x="446" y="406"/>
                  </a:lnTo>
                  <a:lnTo>
                    <a:pt x="446" y="406"/>
                  </a:lnTo>
                  <a:lnTo>
                    <a:pt x="446" y="418"/>
                  </a:lnTo>
                  <a:lnTo>
                    <a:pt x="448" y="430"/>
                  </a:lnTo>
                  <a:lnTo>
                    <a:pt x="454" y="438"/>
                  </a:lnTo>
                  <a:lnTo>
                    <a:pt x="460" y="446"/>
                  </a:lnTo>
                  <a:lnTo>
                    <a:pt x="468" y="452"/>
                  </a:lnTo>
                  <a:lnTo>
                    <a:pt x="476" y="456"/>
                  </a:lnTo>
                  <a:lnTo>
                    <a:pt x="486" y="458"/>
                  </a:lnTo>
                  <a:lnTo>
                    <a:pt x="496" y="460"/>
                  </a:lnTo>
                  <a:lnTo>
                    <a:pt x="508" y="458"/>
                  </a:lnTo>
                  <a:lnTo>
                    <a:pt x="518" y="456"/>
                  </a:lnTo>
                  <a:lnTo>
                    <a:pt x="528" y="452"/>
                  </a:lnTo>
                  <a:lnTo>
                    <a:pt x="536" y="446"/>
                  </a:lnTo>
                  <a:lnTo>
                    <a:pt x="544" y="438"/>
                  </a:lnTo>
                  <a:lnTo>
                    <a:pt x="552" y="430"/>
                  </a:lnTo>
                  <a:lnTo>
                    <a:pt x="556" y="418"/>
                  </a:lnTo>
                  <a:lnTo>
                    <a:pt x="558" y="406"/>
                  </a:lnTo>
                  <a:lnTo>
                    <a:pt x="558" y="406"/>
                  </a:lnTo>
                  <a:lnTo>
                    <a:pt x="560" y="374"/>
                  </a:lnTo>
                  <a:lnTo>
                    <a:pt x="560" y="340"/>
                  </a:lnTo>
                  <a:lnTo>
                    <a:pt x="560" y="308"/>
                  </a:lnTo>
                  <a:lnTo>
                    <a:pt x="556" y="274"/>
                  </a:lnTo>
                  <a:lnTo>
                    <a:pt x="550" y="240"/>
                  </a:lnTo>
                  <a:lnTo>
                    <a:pt x="542" y="208"/>
                  </a:lnTo>
                  <a:lnTo>
                    <a:pt x="530" y="176"/>
                  </a:lnTo>
                  <a:lnTo>
                    <a:pt x="518" y="146"/>
                  </a:lnTo>
                  <a:lnTo>
                    <a:pt x="502" y="118"/>
                  </a:lnTo>
                  <a:lnTo>
                    <a:pt x="484" y="92"/>
                  </a:lnTo>
                  <a:lnTo>
                    <a:pt x="464" y="70"/>
                  </a:lnTo>
                  <a:lnTo>
                    <a:pt x="440" y="48"/>
                  </a:lnTo>
                  <a:lnTo>
                    <a:pt x="414" y="32"/>
                  </a:lnTo>
                  <a:lnTo>
                    <a:pt x="400" y="24"/>
                  </a:lnTo>
                  <a:lnTo>
                    <a:pt x="384" y="18"/>
                  </a:lnTo>
                  <a:lnTo>
                    <a:pt x="368" y="12"/>
                  </a:lnTo>
                  <a:lnTo>
                    <a:pt x="352" y="8"/>
                  </a:lnTo>
                  <a:lnTo>
                    <a:pt x="334" y="6"/>
                  </a:lnTo>
                  <a:lnTo>
                    <a:pt x="318" y="4"/>
                  </a:lnTo>
                  <a:lnTo>
                    <a:pt x="318" y="4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41" name="Line 24"/>
            <p:cNvSpPr>
              <a:spLocks noChangeShapeType="1"/>
            </p:cNvSpPr>
            <p:nvPr/>
          </p:nvSpPr>
          <p:spPr bwMode="auto">
            <a:xfrm>
              <a:off x="1771575" y="3905616"/>
              <a:ext cx="0" cy="0"/>
            </a:xfrm>
            <a:prstGeom prst="lin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</p:grpSp>
      <p:grpSp>
        <p:nvGrpSpPr>
          <p:cNvPr id="42" name="קבוצה 41"/>
          <p:cNvGrpSpPr/>
          <p:nvPr/>
        </p:nvGrpSpPr>
        <p:grpSpPr>
          <a:xfrm>
            <a:off x="4786340" y="4346546"/>
            <a:ext cx="346764" cy="823564"/>
            <a:chOff x="1558858" y="3719655"/>
            <a:chExt cx="374597" cy="889667"/>
          </a:xfrm>
          <a:solidFill>
            <a:srgbClr val="FFBD8D"/>
          </a:solidFill>
        </p:grpSpPr>
        <p:sp>
          <p:nvSpPr>
            <p:cNvPr id="43" name="Freeform 19"/>
            <p:cNvSpPr>
              <a:spLocks noEditPoints="1"/>
            </p:cNvSpPr>
            <p:nvPr/>
          </p:nvSpPr>
          <p:spPr bwMode="auto">
            <a:xfrm>
              <a:off x="1669899" y="3719655"/>
              <a:ext cx="149839" cy="149839"/>
            </a:xfrm>
            <a:custGeom>
              <a:avLst/>
              <a:gdLst>
                <a:gd name="T0" fmla="*/ 224 w 224"/>
                <a:gd name="T1" fmla="*/ 112 h 224"/>
                <a:gd name="T2" fmla="*/ 224 w 224"/>
                <a:gd name="T3" fmla="*/ 112 h 224"/>
                <a:gd name="T4" fmla="*/ 222 w 224"/>
                <a:gd name="T5" fmla="*/ 134 h 224"/>
                <a:gd name="T6" fmla="*/ 216 w 224"/>
                <a:gd name="T7" fmla="*/ 156 h 224"/>
                <a:gd name="T8" fmla="*/ 204 w 224"/>
                <a:gd name="T9" fmla="*/ 174 h 224"/>
                <a:gd name="T10" fmla="*/ 192 w 224"/>
                <a:gd name="T11" fmla="*/ 192 h 224"/>
                <a:gd name="T12" fmla="*/ 174 w 224"/>
                <a:gd name="T13" fmla="*/ 206 h 224"/>
                <a:gd name="T14" fmla="*/ 156 w 224"/>
                <a:gd name="T15" fmla="*/ 216 h 224"/>
                <a:gd name="T16" fmla="*/ 134 w 224"/>
                <a:gd name="T17" fmla="*/ 222 h 224"/>
                <a:gd name="T18" fmla="*/ 112 w 224"/>
                <a:gd name="T19" fmla="*/ 224 h 224"/>
                <a:gd name="T20" fmla="*/ 112 w 224"/>
                <a:gd name="T21" fmla="*/ 224 h 224"/>
                <a:gd name="T22" fmla="*/ 90 w 224"/>
                <a:gd name="T23" fmla="*/ 222 h 224"/>
                <a:gd name="T24" fmla="*/ 68 w 224"/>
                <a:gd name="T25" fmla="*/ 216 h 224"/>
                <a:gd name="T26" fmla="*/ 50 w 224"/>
                <a:gd name="T27" fmla="*/ 206 h 224"/>
                <a:gd name="T28" fmla="*/ 32 w 224"/>
                <a:gd name="T29" fmla="*/ 192 h 224"/>
                <a:gd name="T30" fmla="*/ 20 w 224"/>
                <a:gd name="T31" fmla="*/ 174 h 224"/>
                <a:gd name="T32" fmla="*/ 8 w 224"/>
                <a:gd name="T33" fmla="*/ 156 h 224"/>
                <a:gd name="T34" fmla="*/ 2 w 224"/>
                <a:gd name="T35" fmla="*/ 134 h 224"/>
                <a:gd name="T36" fmla="*/ 0 w 224"/>
                <a:gd name="T37" fmla="*/ 112 h 224"/>
                <a:gd name="T38" fmla="*/ 0 w 224"/>
                <a:gd name="T39" fmla="*/ 112 h 224"/>
                <a:gd name="T40" fmla="*/ 2 w 224"/>
                <a:gd name="T41" fmla="*/ 90 h 224"/>
                <a:gd name="T42" fmla="*/ 8 w 224"/>
                <a:gd name="T43" fmla="*/ 68 h 224"/>
                <a:gd name="T44" fmla="*/ 20 w 224"/>
                <a:gd name="T45" fmla="*/ 50 h 224"/>
                <a:gd name="T46" fmla="*/ 32 w 224"/>
                <a:gd name="T47" fmla="*/ 34 h 224"/>
                <a:gd name="T48" fmla="*/ 50 w 224"/>
                <a:gd name="T49" fmla="*/ 20 h 224"/>
                <a:gd name="T50" fmla="*/ 68 w 224"/>
                <a:gd name="T51" fmla="*/ 10 h 224"/>
                <a:gd name="T52" fmla="*/ 90 w 224"/>
                <a:gd name="T53" fmla="*/ 2 h 224"/>
                <a:gd name="T54" fmla="*/ 112 w 224"/>
                <a:gd name="T55" fmla="*/ 0 h 224"/>
                <a:gd name="T56" fmla="*/ 112 w 224"/>
                <a:gd name="T57" fmla="*/ 0 h 224"/>
                <a:gd name="T58" fmla="*/ 134 w 224"/>
                <a:gd name="T59" fmla="*/ 2 h 224"/>
                <a:gd name="T60" fmla="*/ 156 w 224"/>
                <a:gd name="T61" fmla="*/ 10 h 224"/>
                <a:gd name="T62" fmla="*/ 174 w 224"/>
                <a:gd name="T63" fmla="*/ 20 h 224"/>
                <a:gd name="T64" fmla="*/ 192 w 224"/>
                <a:gd name="T65" fmla="*/ 34 h 224"/>
                <a:gd name="T66" fmla="*/ 204 w 224"/>
                <a:gd name="T67" fmla="*/ 50 h 224"/>
                <a:gd name="T68" fmla="*/ 216 w 224"/>
                <a:gd name="T69" fmla="*/ 68 h 224"/>
                <a:gd name="T70" fmla="*/ 222 w 224"/>
                <a:gd name="T71" fmla="*/ 90 h 224"/>
                <a:gd name="T72" fmla="*/ 224 w 224"/>
                <a:gd name="T73" fmla="*/ 112 h 224"/>
                <a:gd name="T74" fmla="*/ 224 w 224"/>
                <a:gd name="T75" fmla="*/ 112 h 224"/>
                <a:gd name="T76" fmla="*/ 224 w 224"/>
                <a:gd name="T77" fmla="*/ 112 h 224"/>
                <a:gd name="T78" fmla="*/ 224 w 224"/>
                <a:gd name="T79" fmla="*/ 1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24" h="224">
                  <a:moveTo>
                    <a:pt x="224" y="112"/>
                  </a:moveTo>
                  <a:lnTo>
                    <a:pt x="224" y="112"/>
                  </a:lnTo>
                  <a:lnTo>
                    <a:pt x="222" y="134"/>
                  </a:lnTo>
                  <a:lnTo>
                    <a:pt x="216" y="156"/>
                  </a:lnTo>
                  <a:lnTo>
                    <a:pt x="204" y="174"/>
                  </a:lnTo>
                  <a:lnTo>
                    <a:pt x="192" y="192"/>
                  </a:lnTo>
                  <a:lnTo>
                    <a:pt x="174" y="206"/>
                  </a:lnTo>
                  <a:lnTo>
                    <a:pt x="156" y="216"/>
                  </a:lnTo>
                  <a:lnTo>
                    <a:pt x="134" y="222"/>
                  </a:lnTo>
                  <a:lnTo>
                    <a:pt x="112" y="224"/>
                  </a:lnTo>
                  <a:lnTo>
                    <a:pt x="112" y="224"/>
                  </a:lnTo>
                  <a:lnTo>
                    <a:pt x="90" y="222"/>
                  </a:lnTo>
                  <a:lnTo>
                    <a:pt x="68" y="216"/>
                  </a:lnTo>
                  <a:lnTo>
                    <a:pt x="50" y="206"/>
                  </a:lnTo>
                  <a:lnTo>
                    <a:pt x="32" y="192"/>
                  </a:lnTo>
                  <a:lnTo>
                    <a:pt x="20" y="174"/>
                  </a:lnTo>
                  <a:lnTo>
                    <a:pt x="8" y="156"/>
                  </a:lnTo>
                  <a:lnTo>
                    <a:pt x="2" y="134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90"/>
                  </a:lnTo>
                  <a:lnTo>
                    <a:pt x="8" y="68"/>
                  </a:lnTo>
                  <a:lnTo>
                    <a:pt x="20" y="50"/>
                  </a:lnTo>
                  <a:lnTo>
                    <a:pt x="32" y="34"/>
                  </a:lnTo>
                  <a:lnTo>
                    <a:pt x="50" y="20"/>
                  </a:lnTo>
                  <a:lnTo>
                    <a:pt x="68" y="10"/>
                  </a:lnTo>
                  <a:lnTo>
                    <a:pt x="90" y="2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34" y="2"/>
                  </a:lnTo>
                  <a:lnTo>
                    <a:pt x="156" y="10"/>
                  </a:lnTo>
                  <a:lnTo>
                    <a:pt x="174" y="20"/>
                  </a:lnTo>
                  <a:lnTo>
                    <a:pt x="192" y="34"/>
                  </a:lnTo>
                  <a:lnTo>
                    <a:pt x="204" y="50"/>
                  </a:lnTo>
                  <a:lnTo>
                    <a:pt x="216" y="68"/>
                  </a:lnTo>
                  <a:lnTo>
                    <a:pt x="222" y="90"/>
                  </a:lnTo>
                  <a:lnTo>
                    <a:pt x="224" y="112"/>
                  </a:lnTo>
                  <a:lnTo>
                    <a:pt x="224" y="112"/>
                  </a:lnTo>
                  <a:close/>
                  <a:moveTo>
                    <a:pt x="224" y="112"/>
                  </a:moveTo>
                  <a:lnTo>
                    <a:pt x="224" y="1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44" name="Freeform 20"/>
            <p:cNvSpPr>
              <a:spLocks/>
            </p:cNvSpPr>
            <p:nvPr/>
          </p:nvSpPr>
          <p:spPr bwMode="auto">
            <a:xfrm>
              <a:off x="1669899" y="3719655"/>
              <a:ext cx="149839" cy="149839"/>
            </a:xfrm>
            <a:custGeom>
              <a:avLst/>
              <a:gdLst>
                <a:gd name="T0" fmla="*/ 224 w 224"/>
                <a:gd name="T1" fmla="*/ 112 h 224"/>
                <a:gd name="T2" fmla="*/ 224 w 224"/>
                <a:gd name="T3" fmla="*/ 112 h 224"/>
                <a:gd name="T4" fmla="*/ 222 w 224"/>
                <a:gd name="T5" fmla="*/ 134 h 224"/>
                <a:gd name="T6" fmla="*/ 216 w 224"/>
                <a:gd name="T7" fmla="*/ 156 h 224"/>
                <a:gd name="T8" fmla="*/ 204 w 224"/>
                <a:gd name="T9" fmla="*/ 174 h 224"/>
                <a:gd name="T10" fmla="*/ 192 w 224"/>
                <a:gd name="T11" fmla="*/ 192 h 224"/>
                <a:gd name="T12" fmla="*/ 174 w 224"/>
                <a:gd name="T13" fmla="*/ 206 h 224"/>
                <a:gd name="T14" fmla="*/ 156 w 224"/>
                <a:gd name="T15" fmla="*/ 216 h 224"/>
                <a:gd name="T16" fmla="*/ 134 w 224"/>
                <a:gd name="T17" fmla="*/ 222 h 224"/>
                <a:gd name="T18" fmla="*/ 112 w 224"/>
                <a:gd name="T19" fmla="*/ 224 h 224"/>
                <a:gd name="T20" fmla="*/ 112 w 224"/>
                <a:gd name="T21" fmla="*/ 224 h 224"/>
                <a:gd name="T22" fmla="*/ 90 w 224"/>
                <a:gd name="T23" fmla="*/ 222 h 224"/>
                <a:gd name="T24" fmla="*/ 68 w 224"/>
                <a:gd name="T25" fmla="*/ 216 h 224"/>
                <a:gd name="T26" fmla="*/ 50 w 224"/>
                <a:gd name="T27" fmla="*/ 206 h 224"/>
                <a:gd name="T28" fmla="*/ 32 w 224"/>
                <a:gd name="T29" fmla="*/ 192 h 224"/>
                <a:gd name="T30" fmla="*/ 20 w 224"/>
                <a:gd name="T31" fmla="*/ 174 h 224"/>
                <a:gd name="T32" fmla="*/ 8 w 224"/>
                <a:gd name="T33" fmla="*/ 156 h 224"/>
                <a:gd name="T34" fmla="*/ 2 w 224"/>
                <a:gd name="T35" fmla="*/ 134 h 224"/>
                <a:gd name="T36" fmla="*/ 0 w 224"/>
                <a:gd name="T37" fmla="*/ 112 h 224"/>
                <a:gd name="T38" fmla="*/ 0 w 224"/>
                <a:gd name="T39" fmla="*/ 112 h 224"/>
                <a:gd name="T40" fmla="*/ 2 w 224"/>
                <a:gd name="T41" fmla="*/ 90 h 224"/>
                <a:gd name="T42" fmla="*/ 8 w 224"/>
                <a:gd name="T43" fmla="*/ 68 h 224"/>
                <a:gd name="T44" fmla="*/ 20 w 224"/>
                <a:gd name="T45" fmla="*/ 50 h 224"/>
                <a:gd name="T46" fmla="*/ 32 w 224"/>
                <a:gd name="T47" fmla="*/ 34 h 224"/>
                <a:gd name="T48" fmla="*/ 50 w 224"/>
                <a:gd name="T49" fmla="*/ 20 h 224"/>
                <a:gd name="T50" fmla="*/ 68 w 224"/>
                <a:gd name="T51" fmla="*/ 10 h 224"/>
                <a:gd name="T52" fmla="*/ 90 w 224"/>
                <a:gd name="T53" fmla="*/ 2 h 224"/>
                <a:gd name="T54" fmla="*/ 112 w 224"/>
                <a:gd name="T55" fmla="*/ 0 h 224"/>
                <a:gd name="T56" fmla="*/ 112 w 224"/>
                <a:gd name="T57" fmla="*/ 0 h 224"/>
                <a:gd name="T58" fmla="*/ 134 w 224"/>
                <a:gd name="T59" fmla="*/ 2 h 224"/>
                <a:gd name="T60" fmla="*/ 156 w 224"/>
                <a:gd name="T61" fmla="*/ 10 h 224"/>
                <a:gd name="T62" fmla="*/ 174 w 224"/>
                <a:gd name="T63" fmla="*/ 20 h 224"/>
                <a:gd name="T64" fmla="*/ 192 w 224"/>
                <a:gd name="T65" fmla="*/ 34 h 224"/>
                <a:gd name="T66" fmla="*/ 204 w 224"/>
                <a:gd name="T67" fmla="*/ 50 h 224"/>
                <a:gd name="T68" fmla="*/ 216 w 224"/>
                <a:gd name="T69" fmla="*/ 68 h 224"/>
                <a:gd name="T70" fmla="*/ 222 w 224"/>
                <a:gd name="T71" fmla="*/ 90 h 224"/>
                <a:gd name="T72" fmla="*/ 224 w 224"/>
                <a:gd name="T73" fmla="*/ 112 h 224"/>
                <a:gd name="T74" fmla="*/ 224 w 224"/>
                <a:gd name="T75" fmla="*/ 1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24" h="224">
                  <a:moveTo>
                    <a:pt x="224" y="112"/>
                  </a:moveTo>
                  <a:lnTo>
                    <a:pt x="224" y="112"/>
                  </a:lnTo>
                  <a:lnTo>
                    <a:pt x="222" y="134"/>
                  </a:lnTo>
                  <a:lnTo>
                    <a:pt x="216" y="156"/>
                  </a:lnTo>
                  <a:lnTo>
                    <a:pt x="204" y="174"/>
                  </a:lnTo>
                  <a:lnTo>
                    <a:pt x="192" y="192"/>
                  </a:lnTo>
                  <a:lnTo>
                    <a:pt x="174" y="206"/>
                  </a:lnTo>
                  <a:lnTo>
                    <a:pt x="156" y="216"/>
                  </a:lnTo>
                  <a:lnTo>
                    <a:pt x="134" y="222"/>
                  </a:lnTo>
                  <a:lnTo>
                    <a:pt x="112" y="224"/>
                  </a:lnTo>
                  <a:lnTo>
                    <a:pt x="112" y="224"/>
                  </a:lnTo>
                  <a:lnTo>
                    <a:pt x="90" y="222"/>
                  </a:lnTo>
                  <a:lnTo>
                    <a:pt x="68" y="216"/>
                  </a:lnTo>
                  <a:lnTo>
                    <a:pt x="50" y="206"/>
                  </a:lnTo>
                  <a:lnTo>
                    <a:pt x="32" y="192"/>
                  </a:lnTo>
                  <a:lnTo>
                    <a:pt x="20" y="174"/>
                  </a:lnTo>
                  <a:lnTo>
                    <a:pt x="8" y="156"/>
                  </a:lnTo>
                  <a:lnTo>
                    <a:pt x="2" y="134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90"/>
                  </a:lnTo>
                  <a:lnTo>
                    <a:pt x="8" y="68"/>
                  </a:lnTo>
                  <a:lnTo>
                    <a:pt x="20" y="50"/>
                  </a:lnTo>
                  <a:lnTo>
                    <a:pt x="32" y="34"/>
                  </a:lnTo>
                  <a:lnTo>
                    <a:pt x="50" y="20"/>
                  </a:lnTo>
                  <a:lnTo>
                    <a:pt x="68" y="10"/>
                  </a:lnTo>
                  <a:lnTo>
                    <a:pt x="90" y="2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34" y="2"/>
                  </a:lnTo>
                  <a:lnTo>
                    <a:pt x="156" y="10"/>
                  </a:lnTo>
                  <a:lnTo>
                    <a:pt x="174" y="20"/>
                  </a:lnTo>
                  <a:lnTo>
                    <a:pt x="192" y="34"/>
                  </a:lnTo>
                  <a:lnTo>
                    <a:pt x="204" y="50"/>
                  </a:lnTo>
                  <a:lnTo>
                    <a:pt x="216" y="68"/>
                  </a:lnTo>
                  <a:lnTo>
                    <a:pt x="222" y="90"/>
                  </a:lnTo>
                  <a:lnTo>
                    <a:pt x="224" y="112"/>
                  </a:lnTo>
                  <a:lnTo>
                    <a:pt x="224" y="112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45" name="Line 21"/>
            <p:cNvSpPr>
              <a:spLocks noChangeShapeType="1"/>
            </p:cNvSpPr>
            <p:nvPr/>
          </p:nvSpPr>
          <p:spPr bwMode="auto">
            <a:xfrm>
              <a:off x="1819738" y="3794574"/>
              <a:ext cx="0" cy="0"/>
            </a:xfrm>
            <a:prstGeom prst="lin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46" name="Freeform 22"/>
            <p:cNvSpPr>
              <a:spLocks noEditPoints="1"/>
            </p:cNvSpPr>
            <p:nvPr/>
          </p:nvSpPr>
          <p:spPr bwMode="auto">
            <a:xfrm>
              <a:off x="1558858" y="3902940"/>
              <a:ext cx="374597" cy="706382"/>
            </a:xfrm>
            <a:custGeom>
              <a:avLst/>
              <a:gdLst>
                <a:gd name="T0" fmla="*/ 296 w 560"/>
                <a:gd name="T1" fmla="*/ 0 h 1056"/>
                <a:gd name="T2" fmla="*/ 232 w 560"/>
                <a:gd name="T3" fmla="*/ 4 h 1056"/>
                <a:gd name="T4" fmla="*/ 198 w 560"/>
                <a:gd name="T5" fmla="*/ 10 h 1056"/>
                <a:gd name="T6" fmla="*/ 114 w 560"/>
                <a:gd name="T7" fmla="*/ 54 h 1056"/>
                <a:gd name="T8" fmla="*/ 56 w 560"/>
                <a:gd name="T9" fmla="*/ 124 h 1056"/>
                <a:gd name="T10" fmla="*/ 18 w 560"/>
                <a:gd name="T11" fmla="*/ 212 h 1056"/>
                <a:gd name="T12" fmla="*/ 2 w 560"/>
                <a:gd name="T13" fmla="*/ 310 h 1056"/>
                <a:gd name="T14" fmla="*/ 2 w 560"/>
                <a:gd name="T15" fmla="*/ 406 h 1056"/>
                <a:gd name="T16" fmla="*/ 10 w 560"/>
                <a:gd name="T17" fmla="*/ 430 h 1056"/>
                <a:gd name="T18" fmla="*/ 32 w 560"/>
                <a:gd name="T19" fmla="*/ 452 h 1056"/>
                <a:gd name="T20" fmla="*/ 64 w 560"/>
                <a:gd name="T21" fmla="*/ 460 h 1056"/>
                <a:gd name="T22" fmla="*/ 92 w 560"/>
                <a:gd name="T23" fmla="*/ 452 h 1056"/>
                <a:gd name="T24" fmla="*/ 112 w 560"/>
                <a:gd name="T25" fmla="*/ 430 h 1056"/>
                <a:gd name="T26" fmla="*/ 114 w 560"/>
                <a:gd name="T27" fmla="*/ 406 h 1056"/>
                <a:gd name="T28" fmla="*/ 112 w 560"/>
                <a:gd name="T29" fmla="*/ 328 h 1056"/>
                <a:gd name="T30" fmla="*/ 124 w 560"/>
                <a:gd name="T31" fmla="*/ 244 h 1056"/>
                <a:gd name="T32" fmla="*/ 142 w 560"/>
                <a:gd name="T33" fmla="*/ 426 h 1056"/>
                <a:gd name="T34" fmla="*/ 142 w 560"/>
                <a:gd name="T35" fmla="*/ 434 h 1056"/>
                <a:gd name="T36" fmla="*/ 142 w 560"/>
                <a:gd name="T37" fmla="*/ 716 h 1056"/>
                <a:gd name="T38" fmla="*/ 134 w 560"/>
                <a:gd name="T39" fmla="*/ 994 h 1056"/>
                <a:gd name="T40" fmla="*/ 144 w 560"/>
                <a:gd name="T41" fmla="*/ 1032 h 1056"/>
                <a:gd name="T42" fmla="*/ 172 w 560"/>
                <a:gd name="T43" fmla="*/ 1052 h 1056"/>
                <a:gd name="T44" fmla="*/ 208 w 560"/>
                <a:gd name="T45" fmla="*/ 1054 h 1056"/>
                <a:gd name="T46" fmla="*/ 240 w 560"/>
                <a:gd name="T47" fmla="*/ 1040 h 1056"/>
                <a:gd name="T48" fmla="*/ 260 w 560"/>
                <a:gd name="T49" fmla="*/ 1008 h 1056"/>
                <a:gd name="T50" fmla="*/ 266 w 560"/>
                <a:gd name="T51" fmla="*/ 884 h 1056"/>
                <a:gd name="T52" fmla="*/ 270 w 560"/>
                <a:gd name="T53" fmla="*/ 558 h 1056"/>
                <a:gd name="T54" fmla="*/ 290 w 560"/>
                <a:gd name="T55" fmla="*/ 776 h 1056"/>
                <a:gd name="T56" fmla="*/ 296 w 560"/>
                <a:gd name="T57" fmla="*/ 994 h 1056"/>
                <a:gd name="T58" fmla="*/ 310 w 560"/>
                <a:gd name="T59" fmla="*/ 1032 h 1056"/>
                <a:gd name="T60" fmla="*/ 338 w 560"/>
                <a:gd name="T61" fmla="*/ 1052 h 1056"/>
                <a:gd name="T62" fmla="*/ 374 w 560"/>
                <a:gd name="T63" fmla="*/ 1054 h 1056"/>
                <a:gd name="T64" fmla="*/ 406 w 560"/>
                <a:gd name="T65" fmla="*/ 1040 h 1056"/>
                <a:gd name="T66" fmla="*/ 422 w 560"/>
                <a:gd name="T67" fmla="*/ 1008 h 1056"/>
                <a:gd name="T68" fmla="*/ 420 w 560"/>
                <a:gd name="T69" fmla="*/ 854 h 1056"/>
                <a:gd name="T70" fmla="*/ 416 w 560"/>
                <a:gd name="T71" fmla="*/ 438 h 1056"/>
                <a:gd name="T72" fmla="*/ 412 w 560"/>
                <a:gd name="T73" fmla="*/ 300 h 1056"/>
                <a:gd name="T74" fmla="*/ 424 w 560"/>
                <a:gd name="T75" fmla="*/ 204 h 1056"/>
                <a:gd name="T76" fmla="*/ 446 w 560"/>
                <a:gd name="T77" fmla="*/ 292 h 1056"/>
                <a:gd name="T78" fmla="*/ 448 w 560"/>
                <a:gd name="T79" fmla="*/ 380 h 1056"/>
                <a:gd name="T80" fmla="*/ 446 w 560"/>
                <a:gd name="T81" fmla="*/ 418 h 1056"/>
                <a:gd name="T82" fmla="*/ 460 w 560"/>
                <a:gd name="T83" fmla="*/ 446 h 1056"/>
                <a:gd name="T84" fmla="*/ 486 w 560"/>
                <a:gd name="T85" fmla="*/ 458 h 1056"/>
                <a:gd name="T86" fmla="*/ 518 w 560"/>
                <a:gd name="T87" fmla="*/ 456 h 1056"/>
                <a:gd name="T88" fmla="*/ 544 w 560"/>
                <a:gd name="T89" fmla="*/ 438 h 1056"/>
                <a:gd name="T90" fmla="*/ 558 w 560"/>
                <a:gd name="T91" fmla="*/ 406 h 1056"/>
                <a:gd name="T92" fmla="*/ 560 w 560"/>
                <a:gd name="T93" fmla="*/ 340 h 1056"/>
                <a:gd name="T94" fmla="*/ 550 w 560"/>
                <a:gd name="T95" fmla="*/ 240 h 1056"/>
                <a:gd name="T96" fmla="*/ 518 w 560"/>
                <a:gd name="T97" fmla="*/ 146 h 1056"/>
                <a:gd name="T98" fmla="*/ 464 w 560"/>
                <a:gd name="T99" fmla="*/ 70 h 1056"/>
                <a:gd name="T100" fmla="*/ 400 w 560"/>
                <a:gd name="T101" fmla="*/ 24 h 1056"/>
                <a:gd name="T102" fmla="*/ 352 w 560"/>
                <a:gd name="T103" fmla="*/ 8 h 1056"/>
                <a:gd name="T104" fmla="*/ 318 w 560"/>
                <a:gd name="T105" fmla="*/ 4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0" h="1056">
                  <a:moveTo>
                    <a:pt x="318" y="4"/>
                  </a:moveTo>
                  <a:lnTo>
                    <a:pt x="318" y="4"/>
                  </a:lnTo>
                  <a:lnTo>
                    <a:pt x="296" y="0"/>
                  </a:lnTo>
                  <a:lnTo>
                    <a:pt x="274" y="0"/>
                  </a:lnTo>
                  <a:lnTo>
                    <a:pt x="252" y="0"/>
                  </a:lnTo>
                  <a:lnTo>
                    <a:pt x="232" y="4"/>
                  </a:lnTo>
                  <a:lnTo>
                    <a:pt x="232" y="4"/>
                  </a:lnTo>
                  <a:lnTo>
                    <a:pt x="214" y="8"/>
                  </a:lnTo>
                  <a:lnTo>
                    <a:pt x="198" y="10"/>
                  </a:lnTo>
                  <a:lnTo>
                    <a:pt x="168" y="22"/>
                  </a:lnTo>
                  <a:lnTo>
                    <a:pt x="140" y="36"/>
                  </a:lnTo>
                  <a:lnTo>
                    <a:pt x="114" y="54"/>
                  </a:lnTo>
                  <a:lnTo>
                    <a:pt x="92" y="74"/>
                  </a:lnTo>
                  <a:lnTo>
                    <a:pt x="72" y="98"/>
                  </a:lnTo>
                  <a:lnTo>
                    <a:pt x="56" y="124"/>
                  </a:lnTo>
                  <a:lnTo>
                    <a:pt x="40" y="152"/>
                  </a:lnTo>
                  <a:lnTo>
                    <a:pt x="28" y="182"/>
                  </a:lnTo>
                  <a:lnTo>
                    <a:pt x="18" y="212"/>
                  </a:lnTo>
                  <a:lnTo>
                    <a:pt x="10" y="244"/>
                  </a:lnTo>
                  <a:lnTo>
                    <a:pt x="4" y="276"/>
                  </a:lnTo>
                  <a:lnTo>
                    <a:pt x="2" y="310"/>
                  </a:lnTo>
                  <a:lnTo>
                    <a:pt x="0" y="342"/>
                  </a:lnTo>
                  <a:lnTo>
                    <a:pt x="0" y="374"/>
                  </a:lnTo>
                  <a:lnTo>
                    <a:pt x="2" y="406"/>
                  </a:lnTo>
                  <a:lnTo>
                    <a:pt x="2" y="406"/>
                  </a:lnTo>
                  <a:lnTo>
                    <a:pt x="4" y="418"/>
                  </a:lnTo>
                  <a:lnTo>
                    <a:pt x="10" y="430"/>
                  </a:lnTo>
                  <a:lnTo>
                    <a:pt x="16" y="438"/>
                  </a:lnTo>
                  <a:lnTo>
                    <a:pt x="24" y="446"/>
                  </a:lnTo>
                  <a:lnTo>
                    <a:pt x="32" y="452"/>
                  </a:lnTo>
                  <a:lnTo>
                    <a:pt x="42" y="456"/>
                  </a:lnTo>
                  <a:lnTo>
                    <a:pt x="54" y="458"/>
                  </a:lnTo>
                  <a:lnTo>
                    <a:pt x="64" y="460"/>
                  </a:lnTo>
                  <a:lnTo>
                    <a:pt x="74" y="458"/>
                  </a:lnTo>
                  <a:lnTo>
                    <a:pt x="84" y="456"/>
                  </a:lnTo>
                  <a:lnTo>
                    <a:pt x="92" y="452"/>
                  </a:lnTo>
                  <a:lnTo>
                    <a:pt x="100" y="446"/>
                  </a:lnTo>
                  <a:lnTo>
                    <a:pt x="108" y="438"/>
                  </a:lnTo>
                  <a:lnTo>
                    <a:pt x="112" y="430"/>
                  </a:lnTo>
                  <a:lnTo>
                    <a:pt x="114" y="418"/>
                  </a:lnTo>
                  <a:lnTo>
                    <a:pt x="114" y="406"/>
                  </a:lnTo>
                  <a:lnTo>
                    <a:pt x="114" y="406"/>
                  </a:lnTo>
                  <a:lnTo>
                    <a:pt x="112" y="382"/>
                  </a:lnTo>
                  <a:lnTo>
                    <a:pt x="112" y="356"/>
                  </a:lnTo>
                  <a:lnTo>
                    <a:pt x="112" y="328"/>
                  </a:lnTo>
                  <a:lnTo>
                    <a:pt x="114" y="300"/>
                  </a:lnTo>
                  <a:lnTo>
                    <a:pt x="118" y="272"/>
                  </a:lnTo>
                  <a:lnTo>
                    <a:pt x="124" y="244"/>
                  </a:lnTo>
                  <a:lnTo>
                    <a:pt x="132" y="216"/>
                  </a:lnTo>
                  <a:lnTo>
                    <a:pt x="142" y="192"/>
                  </a:lnTo>
                  <a:lnTo>
                    <a:pt x="142" y="426"/>
                  </a:lnTo>
                  <a:lnTo>
                    <a:pt x="142" y="426"/>
                  </a:lnTo>
                  <a:lnTo>
                    <a:pt x="142" y="434"/>
                  </a:lnTo>
                  <a:lnTo>
                    <a:pt x="142" y="434"/>
                  </a:lnTo>
                  <a:lnTo>
                    <a:pt x="142" y="438"/>
                  </a:lnTo>
                  <a:lnTo>
                    <a:pt x="142" y="438"/>
                  </a:lnTo>
                  <a:lnTo>
                    <a:pt x="142" y="716"/>
                  </a:lnTo>
                  <a:lnTo>
                    <a:pt x="138" y="854"/>
                  </a:lnTo>
                  <a:lnTo>
                    <a:pt x="134" y="994"/>
                  </a:lnTo>
                  <a:lnTo>
                    <a:pt x="134" y="994"/>
                  </a:lnTo>
                  <a:lnTo>
                    <a:pt x="134" y="1008"/>
                  </a:lnTo>
                  <a:lnTo>
                    <a:pt x="138" y="1020"/>
                  </a:lnTo>
                  <a:lnTo>
                    <a:pt x="144" y="1032"/>
                  </a:lnTo>
                  <a:lnTo>
                    <a:pt x="152" y="1040"/>
                  </a:lnTo>
                  <a:lnTo>
                    <a:pt x="162" y="1046"/>
                  </a:lnTo>
                  <a:lnTo>
                    <a:pt x="172" y="1052"/>
                  </a:lnTo>
                  <a:lnTo>
                    <a:pt x="184" y="1054"/>
                  </a:lnTo>
                  <a:lnTo>
                    <a:pt x="196" y="1056"/>
                  </a:lnTo>
                  <a:lnTo>
                    <a:pt x="208" y="1054"/>
                  </a:lnTo>
                  <a:lnTo>
                    <a:pt x="220" y="1052"/>
                  </a:lnTo>
                  <a:lnTo>
                    <a:pt x="230" y="1046"/>
                  </a:lnTo>
                  <a:lnTo>
                    <a:pt x="240" y="1040"/>
                  </a:lnTo>
                  <a:lnTo>
                    <a:pt x="248" y="1032"/>
                  </a:lnTo>
                  <a:lnTo>
                    <a:pt x="256" y="1020"/>
                  </a:lnTo>
                  <a:lnTo>
                    <a:pt x="260" y="1008"/>
                  </a:lnTo>
                  <a:lnTo>
                    <a:pt x="262" y="994"/>
                  </a:lnTo>
                  <a:lnTo>
                    <a:pt x="262" y="994"/>
                  </a:lnTo>
                  <a:lnTo>
                    <a:pt x="266" y="884"/>
                  </a:lnTo>
                  <a:lnTo>
                    <a:pt x="268" y="776"/>
                  </a:lnTo>
                  <a:lnTo>
                    <a:pt x="270" y="558"/>
                  </a:lnTo>
                  <a:lnTo>
                    <a:pt x="270" y="558"/>
                  </a:lnTo>
                  <a:lnTo>
                    <a:pt x="288" y="558"/>
                  </a:lnTo>
                  <a:lnTo>
                    <a:pt x="288" y="558"/>
                  </a:lnTo>
                  <a:lnTo>
                    <a:pt x="290" y="776"/>
                  </a:lnTo>
                  <a:lnTo>
                    <a:pt x="292" y="884"/>
                  </a:lnTo>
                  <a:lnTo>
                    <a:pt x="296" y="994"/>
                  </a:lnTo>
                  <a:lnTo>
                    <a:pt x="296" y="994"/>
                  </a:lnTo>
                  <a:lnTo>
                    <a:pt x="298" y="1008"/>
                  </a:lnTo>
                  <a:lnTo>
                    <a:pt x="302" y="1020"/>
                  </a:lnTo>
                  <a:lnTo>
                    <a:pt x="310" y="1032"/>
                  </a:lnTo>
                  <a:lnTo>
                    <a:pt x="318" y="1040"/>
                  </a:lnTo>
                  <a:lnTo>
                    <a:pt x="328" y="1046"/>
                  </a:lnTo>
                  <a:lnTo>
                    <a:pt x="338" y="1052"/>
                  </a:lnTo>
                  <a:lnTo>
                    <a:pt x="350" y="1054"/>
                  </a:lnTo>
                  <a:lnTo>
                    <a:pt x="362" y="1056"/>
                  </a:lnTo>
                  <a:lnTo>
                    <a:pt x="374" y="1054"/>
                  </a:lnTo>
                  <a:lnTo>
                    <a:pt x="386" y="1052"/>
                  </a:lnTo>
                  <a:lnTo>
                    <a:pt x="396" y="1046"/>
                  </a:lnTo>
                  <a:lnTo>
                    <a:pt x="406" y="1040"/>
                  </a:lnTo>
                  <a:lnTo>
                    <a:pt x="414" y="1032"/>
                  </a:lnTo>
                  <a:lnTo>
                    <a:pt x="420" y="1020"/>
                  </a:lnTo>
                  <a:lnTo>
                    <a:pt x="422" y="1008"/>
                  </a:lnTo>
                  <a:lnTo>
                    <a:pt x="424" y="994"/>
                  </a:lnTo>
                  <a:lnTo>
                    <a:pt x="424" y="994"/>
                  </a:lnTo>
                  <a:lnTo>
                    <a:pt x="420" y="854"/>
                  </a:lnTo>
                  <a:lnTo>
                    <a:pt x="416" y="716"/>
                  </a:lnTo>
                  <a:lnTo>
                    <a:pt x="416" y="438"/>
                  </a:lnTo>
                  <a:lnTo>
                    <a:pt x="416" y="438"/>
                  </a:lnTo>
                  <a:lnTo>
                    <a:pt x="414" y="422"/>
                  </a:lnTo>
                  <a:lnTo>
                    <a:pt x="414" y="422"/>
                  </a:lnTo>
                  <a:lnTo>
                    <a:pt x="412" y="300"/>
                  </a:lnTo>
                  <a:lnTo>
                    <a:pt x="412" y="180"/>
                  </a:lnTo>
                  <a:lnTo>
                    <a:pt x="412" y="180"/>
                  </a:lnTo>
                  <a:lnTo>
                    <a:pt x="424" y="204"/>
                  </a:lnTo>
                  <a:lnTo>
                    <a:pt x="434" y="232"/>
                  </a:lnTo>
                  <a:lnTo>
                    <a:pt x="442" y="262"/>
                  </a:lnTo>
                  <a:lnTo>
                    <a:pt x="446" y="292"/>
                  </a:lnTo>
                  <a:lnTo>
                    <a:pt x="448" y="324"/>
                  </a:lnTo>
                  <a:lnTo>
                    <a:pt x="450" y="352"/>
                  </a:lnTo>
                  <a:lnTo>
                    <a:pt x="448" y="380"/>
                  </a:lnTo>
                  <a:lnTo>
                    <a:pt x="446" y="406"/>
                  </a:lnTo>
                  <a:lnTo>
                    <a:pt x="446" y="406"/>
                  </a:lnTo>
                  <a:lnTo>
                    <a:pt x="446" y="418"/>
                  </a:lnTo>
                  <a:lnTo>
                    <a:pt x="448" y="430"/>
                  </a:lnTo>
                  <a:lnTo>
                    <a:pt x="454" y="438"/>
                  </a:lnTo>
                  <a:lnTo>
                    <a:pt x="460" y="446"/>
                  </a:lnTo>
                  <a:lnTo>
                    <a:pt x="468" y="452"/>
                  </a:lnTo>
                  <a:lnTo>
                    <a:pt x="476" y="456"/>
                  </a:lnTo>
                  <a:lnTo>
                    <a:pt x="486" y="458"/>
                  </a:lnTo>
                  <a:lnTo>
                    <a:pt x="496" y="460"/>
                  </a:lnTo>
                  <a:lnTo>
                    <a:pt x="508" y="458"/>
                  </a:lnTo>
                  <a:lnTo>
                    <a:pt x="518" y="456"/>
                  </a:lnTo>
                  <a:lnTo>
                    <a:pt x="528" y="452"/>
                  </a:lnTo>
                  <a:lnTo>
                    <a:pt x="536" y="446"/>
                  </a:lnTo>
                  <a:lnTo>
                    <a:pt x="544" y="438"/>
                  </a:lnTo>
                  <a:lnTo>
                    <a:pt x="552" y="430"/>
                  </a:lnTo>
                  <a:lnTo>
                    <a:pt x="556" y="418"/>
                  </a:lnTo>
                  <a:lnTo>
                    <a:pt x="558" y="406"/>
                  </a:lnTo>
                  <a:lnTo>
                    <a:pt x="558" y="406"/>
                  </a:lnTo>
                  <a:lnTo>
                    <a:pt x="560" y="374"/>
                  </a:lnTo>
                  <a:lnTo>
                    <a:pt x="560" y="340"/>
                  </a:lnTo>
                  <a:lnTo>
                    <a:pt x="560" y="308"/>
                  </a:lnTo>
                  <a:lnTo>
                    <a:pt x="556" y="274"/>
                  </a:lnTo>
                  <a:lnTo>
                    <a:pt x="550" y="240"/>
                  </a:lnTo>
                  <a:lnTo>
                    <a:pt x="542" y="208"/>
                  </a:lnTo>
                  <a:lnTo>
                    <a:pt x="530" y="176"/>
                  </a:lnTo>
                  <a:lnTo>
                    <a:pt x="518" y="146"/>
                  </a:lnTo>
                  <a:lnTo>
                    <a:pt x="502" y="118"/>
                  </a:lnTo>
                  <a:lnTo>
                    <a:pt x="484" y="92"/>
                  </a:lnTo>
                  <a:lnTo>
                    <a:pt x="464" y="70"/>
                  </a:lnTo>
                  <a:lnTo>
                    <a:pt x="440" y="48"/>
                  </a:lnTo>
                  <a:lnTo>
                    <a:pt x="414" y="32"/>
                  </a:lnTo>
                  <a:lnTo>
                    <a:pt x="400" y="24"/>
                  </a:lnTo>
                  <a:lnTo>
                    <a:pt x="384" y="18"/>
                  </a:lnTo>
                  <a:lnTo>
                    <a:pt x="368" y="12"/>
                  </a:lnTo>
                  <a:lnTo>
                    <a:pt x="352" y="8"/>
                  </a:lnTo>
                  <a:lnTo>
                    <a:pt x="334" y="6"/>
                  </a:lnTo>
                  <a:lnTo>
                    <a:pt x="318" y="4"/>
                  </a:lnTo>
                  <a:lnTo>
                    <a:pt x="318" y="4"/>
                  </a:lnTo>
                  <a:close/>
                  <a:moveTo>
                    <a:pt x="318" y="4"/>
                  </a:moveTo>
                  <a:lnTo>
                    <a:pt x="318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47" name="Freeform 23"/>
            <p:cNvSpPr>
              <a:spLocks/>
            </p:cNvSpPr>
            <p:nvPr/>
          </p:nvSpPr>
          <p:spPr bwMode="auto">
            <a:xfrm>
              <a:off x="1558858" y="3902940"/>
              <a:ext cx="374597" cy="706382"/>
            </a:xfrm>
            <a:custGeom>
              <a:avLst/>
              <a:gdLst>
                <a:gd name="T0" fmla="*/ 296 w 560"/>
                <a:gd name="T1" fmla="*/ 0 h 1056"/>
                <a:gd name="T2" fmla="*/ 232 w 560"/>
                <a:gd name="T3" fmla="*/ 4 h 1056"/>
                <a:gd name="T4" fmla="*/ 198 w 560"/>
                <a:gd name="T5" fmla="*/ 10 h 1056"/>
                <a:gd name="T6" fmla="*/ 114 w 560"/>
                <a:gd name="T7" fmla="*/ 54 h 1056"/>
                <a:gd name="T8" fmla="*/ 56 w 560"/>
                <a:gd name="T9" fmla="*/ 124 h 1056"/>
                <a:gd name="T10" fmla="*/ 18 w 560"/>
                <a:gd name="T11" fmla="*/ 212 h 1056"/>
                <a:gd name="T12" fmla="*/ 2 w 560"/>
                <a:gd name="T13" fmla="*/ 310 h 1056"/>
                <a:gd name="T14" fmla="*/ 2 w 560"/>
                <a:gd name="T15" fmla="*/ 406 h 1056"/>
                <a:gd name="T16" fmla="*/ 10 w 560"/>
                <a:gd name="T17" fmla="*/ 430 h 1056"/>
                <a:gd name="T18" fmla="*/ 32 w 560"/>
                <a:gd name="T19" fmla="*/ 452 h 1056"/>
                <a:gd name="T20" fmla="*/ 64 w 560"/>
                <a:gd name="T21" fmla="*/ 460 h 1056"/>
                <a:gd name="T22" fmla="*/ 92 w 560"/>
                <a:gd name="T23" fmla="*/ 452 h 1056"/>
                <a:gd name="T24" fmla="*/ 112 w 560"/>
                <a:gd name="T25" fmla="*/ 430 h 1056"/>
                <a:gd name="T26" fmla="*/ 114 w 560"/>
                <a:gd name="T27" fmla="*/ 406 h 1056"/>
                <a:gd name="T28" fmla="*/ 112 w 560"/>
                <a:gd name="T29" fmla="*/ 328 h 1056"/>
                <a:gd name="T30" fmla="*/ 124 w 560"/>
                <a:gd name="T31" fmla="*/ 244 h 1056"/>
                <a:gd name="T32" fmla="*/ 142 w 560"/>
                <a:gd name="T33" fmla="*/ 426 h 1056"/>
                <a:gd name="T34" fmla="*/ 142 w 560"/>
                <a:gd name="T35" fmla="*/ 434 h 1056"/>
                <a:gd name="T36" fmla="*/ 142 w 560"/>
                <a:gd name="T37" fmla="*/ 716 h 1056"/>
                <a:gd name="T38" fmla="*/ 134 w 560"/>
                <a:gd name="T39" fmla="*/ 994 h 1056"/>
                <a:gd name="T40" fmla="*/ 144 w 560"/>
                <a:gd name="T41" fmla="*/ 1032 h 1056"/>
                <a:gd name="T42" fmla="*/ 172 w 560"/>
                <a:gd name="T43" fmla="*/ 1052 h 1056"/>
                <a:gd name="T44" fmla="*/ 208 w 560"/>
                <a:gd name="T45" fmla="*/ 1054 h 1056"/>
                <a:gd name="T46" fmla="*/ 240 w 560"/>
                <a:gd name="T47" fmla="*/ 1040 h 1056"/>
                <a:gd name="T48" fmla="*/ 260 w 560"/>
                <a:gd name="T49" fmla="*/ 1008 h 1056"/>
                <a:gd name="T50" fmla="*/ 266 w 560"/>
                <a:gd name="T51" fmla="*/ 884 h 1056"/>
                <a:gd name="T52" fmla="*/ 270 w 560"/>
                <a:gd name="T53" fmla="*/ 558 h 1056"/>
                <a:gd name="T54" fmla="*/ 290 w 560"/>
                <a:gd name="T55" fmla="*/ 776 h 1056"/>
                <a:gd name="T56" fmla="*/ 296 w 560"/>
                <a:gd name="T57" fmla="*/ 994 h 1056"/>
                <a:gd name="T58" fmla="*/ 310 w 560"/>
                <a:gd name="T59" fmla="*/ 1032 h 1056"/>
                <a:gd name="T60" fmla="*/ 338 w 560"/>
                <a:gd name="T61" fmla="*/ 1052 h 1056"/>
                <a:gd name="T62" fmla="*/ 374 w 560"/>
                <a:gd name="T63" fmla="*/ 1054 h 1056"/>
                <a:gd name="T64" fmla="*/ 406 w 560"/>
                <a:gd name="T65" fmla="*/ 1040 h 1056"/>
                <a:gd name="T66" fmla="*/ 422 w 560"/>
                <a:gd name="T67" fmla="*/ 1008 h 1056"/>
                <a:gd name="T68" fmla="*/ 420 w 560"/>
                <a:gd name="T69" fmla="*/ 854 h 1056"/>
                <a:gd name="T70" fmla="*/ 416 w 560"/>
                <a:gd name="T71" fmla="*/ 438 h 1056"/>
                <a:gd name="T72" fmla="*/ 412 w 560"/>
                <a:gd name="T73" fmla="*/ 300 h 1056"/>
                <a:gd name="T74" fmla="*/ 424 w 560"/>
                <a:gd name="T75" fmla="*/ 204 h 1056"/>
                <a:gd name="T76" fmla="*/ 446 w 560"/>
                <a:gd name="T77" fmla="*/ 292 h 1056"/>
                <a:gd name="T78" fmla="*/ 448 w 560"/>
                <a:gd name="T79" fmla="*/ 380 h 1056"/>
                <a:gd name="T80" fmla="*/ 446 w 560"/>
                <a:gd name="T81" fmla="*/ 418 h 1056"/>
                <a:gd name="T82" fmla="*/ 460 w 560"/>
                <a:gd name="T83" fmla="*/ 446 h 1056"/>
                <a:gd name="T84" fmla="*/ 486 w 560"/>
                <a:gd name="T85" fmla="*/ 458 h 1056"/>
                <a:gd name="T86" fmla="*/ 518 w 560"/>
                <a:gd name="T87" fmla="*/ 456 h 1056"/>
                <a:gd name="T88" fmla="*/ 544 w 560"/>
                <a:gd name="T89" fmla="*/ 438 h 1056"/>
                <a:gd name="T90" fmla="*/ 558 w 560"/>
                <a:gd name="T91" fmla="*/ 406 h 1056"/>
                <a:gd name="T92" fmla="*/ 560 w 560"/>
                <a:gd name="T93" fmla="*/ 340 h 1056"/>
                <a:gd name="T94" fmla="*/ 550 w 560"/>
                <a:gd name="T95" fmla="*/ 240 h 1056"/>
                <a:gd name="T96" fmla="*/ 518 w 560"/>
                <a:gd name="T97" fmla="*/ 146 h 1056"/>
                <a:gd name="T98" fmla="*/ 464 w 560"/>
                <a:gd name="T99" fmla="*/ 70 h 1056"/>
                <a:gd name="T100" fmla="*/ 400 w 560"/>
                <a:gd name="T101" fmla="*/ 24 h 1056"/>
                <a:gd name="T102" fmla="*/ 352 w 560"/>
                <a:gd name="T103" fmla="*/ 8 h 1056"/>
                <a:gd name="T104" fmla="*/ 318 w 560"/>
                <a:gd name="T105" fmla="*/ 4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0" h="1056">
                  <a:moveTo>
                    <a:pt x="318" y="4"/>
                  </a:moveTo>
                  <a:lnTo>
                    <a:pt x="318" y="4"/>
                  </a:lnTo>
                  <a:lnTo>
                    <a:pt x="296" y="0"/>
                  </a:lnTo>
                  <a:lnTo>
                    <a:pt x="274" y="0"/>
                  </a:lnTo>
                  <a:lnTo>
                    <a:pt x="252" y="0"/>
                  </a:lnTo>
                  <a:lnTo>
                    <a:pt x="232" y="4"/>
                  </a:lnTo>
                  <a:lnTo>
                    <a:pt x="232" y="4"/>
                  </a:lnTo>
                  <a:lnTo>
                    <a:pt x="214" y="8"/>
                  </a:lnTo>
                  <a:lnTo>
                    <a:pt x="198" y="10"/>
                  </a:lnTo>
                  <a:lnTo>
                    <a:pt x="168" y="22"/>
                  </a:lnTo>
                  <a:lnTo>
                    <a:pt x="140" y="36"/>
                  </a:lnTo>
                  <a:lnTo>
                    <a:pt x="114" y="54"/>
                  </a:lnTo>
                  <a:lnTo>
                    <a:pt x="92" y="74"/>
                  </a:lnTo>
                  <a:lnTo>
                    <a:pt x="72" y="98"/>
                  </a:lnTo>
                  <a:lnTo>
                    <a:pt x="56" y="124"/>
                  </a:lnTo>
                  <a:lnTo>
                    <a:pt x="40" y="152"/>
                  </a:lnTo>
                  <a:lnTo>
                    <a:pt x="28" y="182"/>
                  </a:lnTo>
                  <a:lnTo>
                    <a:pt x="18" y="212"/>
                  </a:lnTo>
                  <a:lnTo>
                    <a:pt x="10" y="244"/>
                  </a:lnTo>
                  <a:lnTo>
                    <a:pt x="4" y="276"/>
                  </a:lnTo>
                  <a:lnTo>
                    <a:pt x="2" y="310"/>
                  </a:lnTo>
                  <a:lnTo>
                    <a:pt x="0" y="342"/>
                  </a:lnTo>
                  <a:lnTo>
                    <a:pt x="0" y="374"/>
                  </a:lnTo>
                  <a:lnTo>
                    <a:pt x="2" y="406"/>
                  </a:lnTo>
                  <a:lnTo>
                    <a:pt x="2" y="406"/>
                  </a:lnTo>
                  <a:lnTo>
                    <a:pt x="4" y="418"/>
                  </a:lnTo>
                  <a:lnTo>
                    <a:pt x="10" y="430"/>
                  </a:lnTo>
                  <a:lnTo>
                    <a:pt x="16" y="438"/>
                  </a:lnTo>
                  <a:lnTo>
                    <a:pt x="24" y="446"/>
                  </a:lnTo>
                  <a:lnTo>
                    <a:pt x="32" y="452"/>
                  </a:lnTo>
                  <a:lnTo>
                    <a:pt x="42" y="456"/>
                  </a:lnTo>
                  <a:lnTo>
                    <a:pt x="54" y="458"/>
                  </a:lnTo>
                  <a:lnTo>
                    <a:pt x="64" y="460"/>
                  </a:lnTo>
                  <a:lnTo>
                    <a:pt x="74" y="458"/>
                  </a:lnTo>
                  <a:lnTo>
                    <a:pt x="84" y="456"/>
                  </a:lnTo>
                  <a:lnTo>
                    <a:pt x="92" y="452"/>
                  </a:lnTo>
                  <a:lnTo>
                    <a:pt x="100" y="446"/>
                  </a:lnTo>
                  <a:lnTo>
                    <a:pt x="108" y="438"/>
                  </a:lnTo>
                  <a:lnTo>
                    <a:pt x="112" y="430"/>
                  </a:lnTo>
                  <a:lnTo>
                    <a:pt x="114" y="418"/>
                  </a:lnTo>
                  <a:lnTo>
                    <a:pt x="114" y="406"/>
                  </a:lnTo>
                  <a:lnTo>
                    <a:pt x="114" y="406"/>
                  </a:lnTo>
                  <a:lnTo>
                    <a:pt x="112" y="382"/>
                  </a:lnTo>
                  <a:lnTo>
                    <a:pt x="112" y="356"/>
                  </a:lnTo>
                  <a:lnTo>
                    <a:pt x="112" y="328"/>
                  </a:lnTo>
                  <a:lnTo>
                    <a:pt x="114" y="300"/>
                  </a:lnTo>
                  <a:lnTo>
                    <a:pt x="118" y="272"/>
                  </a:lnTo>
                  <a:lnTo>
                    <a:pt x="124" y="244"/>
                  </a:lnTo>
                  <a:lnTo>
                    <a:pt x="132" y="216"/>
                  </a:lnTo>
                  <a:lnTo>
                    <a:pt x="142" y="192"/>
                  </a:lnTo>
                  <a:lnTo>
                    <a:pt x="142" y="426"/>
                  </a:lnTo>
                  <a:lnTo>
                    <a:pt x="142" y="426"/>
                  </a:lnTo>
                  <a:lnTo>
                    <a:pt x="142" y="434"/>
                  </a:lnTo>
                  <a:lnTo>
                    <a:pt x="142" y="434"/>
                  </a:lnTo>
                  <a:lnTo>
                    <a:pt x="142" y="438"/>
                  </a:lnTo>
                  <a:lnTo>
                    <a:pt x="142" y="438"/>
                  </a:lnTo>
                  <a:lnTo>
                    <a:pt x="142" y="716"/>
                  </a:lnTo>
                  <a:lnTo>
                    <a:pt x="138" y="854"/>
                  </a:lnTo>
                  <a:lnTo>
                    <a:pt x="134" y="994"/>
                  </a:lnTo>
                  <a:lnTo>
                    <a:pt x="134" y="994"/>
                  </a:lnTo>
                  <a:lnTo>
                    <a:pt x="134" y="1008"/>
                  </a:lnTo>
                  <a:lnTo>
                    <a:pt x="138" y="1020"/>
                  </a:lnTo>
                  <a:lnTo>
                    <a:pt x="144" y="1032"/>
                  </a:lnTo>
                  <a:lnTo>
                    <a:pt x="152" y="1040"/>
                  </a:lnTo>
                  <a:lnTo>
                    <a:pt x="162" y="1046"/>
                  </a:lnTo>
                  <a:lnTo>
                    <a:pt x="172" y="1052"/>
                  </a:lnTo>
                  <a:lnTo>
                    <a:pt x="184" y="1054"/>
                  </a:lnTo>
                  <a:lnTo>
                    <a:pt x="196" y="1056"/>
                  </a:lnTo>
                  <a:lnTo>
                    <a:pt x="208" y="1054"/>
                  </a:lnTo>
                  <a:lnTo>
                    <a:pt x="220" y="1052"/>
                  </a:lnTo>
                  <a:lnTo>
                    <a:pt x="230" y="1046"/>
                  </a:lnTo>
                  <a:lnTo>
                    <a:pt x="240" y="1040"/>
                  </a:lnTo>
                  <a:lnTo>
                    <a:pt x="248" y="1032"/>
                  </a:lnTo>
                  <a:lnTo>
                    <a:pt x="256" y="1020"/>
                  </a:lnTo>
                  <a:lnTo>
                    <a:pt x="260" y="1008"/>
                  </a:lnTo>
                  <a:lnTo>
                    <a:pt x="262" y="994"/>
                  </a:lnTo>
                  <a:lnTo>
                    <a:pt x="262" y="994"/>
                  </a:lnTo>
                  <a:lnTo>
                    <a:pt x="266" y="884"/>
                  </a:lnTo>
                  <a:lnTo>
                    <a:pt x="268" y="776"/>
                  </a:lnTo>
                  <a:lnTo>
                    <a:pt x="270" y="558"/>
                  </a:lnTo>
                  <a:lnTo>
                    <a:pt x="270" y="558"/>
                  </a:lnTo>
                  <a:lnTo>
                    <a:pt x="288" y="558"/>
                  </a:lnTo>
                  <a:lnTo>
                    <a:pt x="288" y="558"/>
                  </a:lnTo>
                  <a:lnTo>
                    <a:pt x="290" y="776"/>
                  </a:lnTo>
                  <a:lnTo>
                    <a:pt x="292" y="884"/>
                  </a:lnTo>
                  <a:lnTo>
                    <a:pt x="296" y="994"/>
                  </a:lnTo>
                  <a:lnTo>
                    <a:pt x="296" y="994"/>
                  </a:lnTo>
                  <a:lnTo>
                    <a:pt x="298" y="1008"/>
                  </a:lnTo>
                  <a:lnTo>
                    <a:pt x="302" y="1020"/>
                  </a:lnTo>
                  <a:lnTo>
                    <a:pt x="310" y="1032"/>
                  </a:lnTo>
                  <a:lnTo>
                    <a:pt x="318" y="1040"/>
                  </a:lnTo>
                  <a:lnTo>
                    <a:pt x="328" y="1046"/>
                  </a:lnTo>
                  <a:lnTo>
                    <a:pt x="338" y="1052"/>
                  </a:lnTo>
                  <a:lnTo>
                    <a:pt x="350" y="1054"/>
                  </a:lnTo>
                  <a:lnTo>
                    <a:pt x="362" y="1056"/>
                  </a:lnTo>
                  <a:lnTo>
                    <a:pt x="374" y="1054"/>
                  </a:lnTo>
                  <a:lnTo>
                    <a:pt x="386" y="1052"/>
                  </a:lnTo>
                  <a:lnTo>
                    <a:pt x="396" y="1046"/>
                  </a:lnTo>
                  <a:lnTo>
                    <a:pt x="406" y="1040"/>
                  </a:lnTo>
                  <a:lnTo>
                    <a:pt x="414" y="1032"/>
                  </a:lnTo>
                  <a:lnTo>
                    <a:pt x="420" y="1020"/>
                  </a:lnTo>
                  <a:lnTo>
                    <a:pt x="422" y="1008"/>
                  </a:lnTo>
                  <a:lnTo>
                    <a:pt x="424" y="994"/>
                  </a:lnTo>
                  <a:lnTo>
                    <a:pt x="424" y="994"/>
                  </a:lnTo>
                  <a:lnTo>
                    <a:pt x="420" y="854"/>
                  </a:lnTo>
                  <a:lnTo>
                    <a:pt x="416" y="716"/>
                  </a:lnTo>
                  <a:lnTo>
                    <a:pt x="416" y="438"/>
                  </a:lnTo>
                  <a:lnTo>
                    <a:pt x="416" y="438"/>
                  </a:lnTo>
                  <a:lnTo>
                    <a:pt x="414" y="422"/>
                  </a:lnTo>
                  <a:lnTo>
                    <a:pt x="414" y="422"/>
                  </a:lnTo>
                  <a:lnTo>
                    <a:pt x="412" y="300"/>
                  </a:lnTo>
                  <a:lnTo>
                    <a:pt x="412" y="180"/>
                  </a:lnTo>
                  <a:lnTo>
                    <a:pt x="412" y="180"/>
                  </a:lnTo>
                  <a:lnTo>
                    <a:pt x="424" y="204"/>
                  </a:lnTo>
                  <a:lnTo>
                    <a:pt x="434" y="232"/>
                  </a:lnTo>
                  <a:lnTo>
                    <a:pt x="442" y="262"/>
                  </a:lnTo>
                  <a:lnTo>
                    <a:pt x="446" y="292"/>
                  </a:lnTo>
                  <a:lnTo>
                    <a:pt x="448" y="324"/>
                  </a:lnTo>
                  <a:lnTo>
                    <a:pt x="450" y="352"/>
                  </a:lnTo>
                  <a:lnTo>
                    <a:pt x="448" y="380"/>
                  </a:lnTo>
                  <a:lnTo>
                    <a:pt x="446" y="406"/>
                  </a:lnTo>
                  <a:lnTo>
                    <a:pt x="446" y="406"/>
                  </a:lnTo>
                  <a:lnTo>
                    <a:pt x="446" y="418"/>
                  </a:lnTo>
                  <a:lnTo>
                    <a:pt x="448" y="430"/>
                  </a:lnTo>
                  <a:lnTo>
                    <a:pt x="454" y="438"/>
                  </a:lnTo>
                  <a:lnTo>
                    <a:pt x="460" y="446"/>
                  </a:lnTo>
                  <a:lnTo>
                    <a:pt x="468" y="452"/>
                  </a:lnTo>
                  <a:lnTo>
                    <a:pt x="476" y="456"/>
                  </a:lnTo>
                  <a:lnTo>
                    <a:pt x="486" y="458"/>
                  </a:lnTo>
                  <a:lnTo>
                    <a:pt x="496" y="460"/>
                  </a:lnTo>
                  <a:lnTo>
                    <a:pt x="508" y="458"/>
                  </a:lnTo>
                  <a:lnTo>
                    <a:pt x="518" y="456"/>
                  </a:lnTo>
                  <a:lnTo>
                    <a:pt x="528" y="452"/>
                  </a:lnTo>
                  <a:lnTo>
                    <a:pt x="536" y="446"/>
                  </a:lnTo>
                  <a:lnTo>
                    <a:pt x="544" y="438"/>
                  </a:lnTo>
                  <a:lnTo>
                    <a:pt x="552" y="430"/>
                  </a:lnTo>
                  <a:lnTo>
                    <a:pt x="556" y="418"/>
                  </a:lnTo>
                  <a:lnTo>
                    <a:pt x="558" y="406"/>
                  </a:lnTo>
                  <a:lnTo>
                    <a:pt x="558" y="406"/>
                  </a:lnTo>
                  <a:lnTo>
                    <a:pt x="560" y="374"/>
                  </a:lnTo>
                  <a:lnTo>
                    <a:pt x="560" y="340"/>
                  </a:lnTo>
                  <a:lnTo>
                    <a:pt x="560" y="308"/>
                  </a:lnTo>
                  <a:lnTo>
                    <a:pt x="556" y="274"/>
                  </a:lnTo>
                  <a:lnTo>
                    <a:pt x="550" y="240"/>
                  </a:lnTo>
                  <a:lnTo>
                    <a:pt x="542" y="208"/>
                  </a:lnTo>
                  <a:lnTo>
                    <a:pt x="530" y="176"/>
                  </a:lnTo>
                  <a:lnTo>
                    <a:pt x="518" y="146"/>
                  </a:lnTo>
                  <a:lnTo>
                    <a:pt x="502" y="118"/>
                  </a:lnTo>
                  <a:lnTo>
                    <a:pt x="484" y="92"/>
                  </a:lnTo>
                  <a:lnTo>
                    <a:pt x="464" y="70"/>
                  </a:lnTo>
                  <a:lnTo>
                    <a:pt x="440" y="48"/>
                  </a:lnTo>
                  <a:lnTo>
                    <a:pt x="414" y="32"/>
                  </a:lnTo>
                  <a:lnTo>
                    <a:pt x="400" y="24"/>
                  </a:lnTo>
                  <a:lnTo>
                    <a:pt x="384" y="18"/>
                  </a:lnTo>
                  <a:lnTo>
                    <a:pt x="368" y="12"/>
                  </a:lnTo>
                  <a:lnTo>
                    <a:pt x="352" y="8"/>
                  </a:lnTo>
                  <a:lnTo>
                    <a:pt x="334" y="6"/>
                  </a:lnTo>
                  <a:lnTo>
                    <a:pt x="318" y="4"/>
                  </a:lnTo>
                  <a:lnTo>
                    <a:pt x="318" y="4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48" name="Line 24"/>
            <p:cNvSpPr>
              <a:spLocks noChangeShapeType="1"/>
            </p:cNvSpPr>
            <p:nvPr/>
          </p:nvSpPr>
          <p:spPr bwMode="auto">
            <a:xfrm>
              <a:off x="1771575" y="3905616"/>
              <a:ext cx="0" cy="0"/>
            </a:xfrm>
            <a:prstGeom prst="lin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</p:grpSp>
    </p:spTree>
    <p:extLst>
      <p:ext uri="{BB962C8B-B14F-4D97-AF65-F5344CB8AC3E}">
        <p14:creationId xmlns:p14="http://schemas.microsoft.com/office/powerpoint/2010/main" val="250859522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أحجية</a:t>
            </a:r>
            <a:endParaRPr lang="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954" y="2268607"/>
            <a:ext cx="8152171" cy="3083981"/>
          </a:xfrm>
        </p:spPr>
        <p:txBody>
          <a:bodyPr>
            <a:noAutofit/>
          </a:bodyPr>
          <a:lstStyle/>
          <a:p>
            <a:pPr marL="0" indent="0" algn="ctr" rtl="1">
              <a:lnSpc>
                <a:spcPct val="100000"/>
              </a:lnSpc>
              <a:buNone/>
            </a:pPr>
            <a:r>
              <a:rPr lang="ar" b="1" i="0" u="none" baseline="0" dirty="0"/>
              <a:t>يعتمد</a:t>
            </a:r>
            <a:r>
              <a:rPr lang="ar" b="0" i="0" u="none" baseline="0" dirty="0"/>
              <a:t> تدفق الدم في الشعيرات الدموية </a:t>
            </a:r>
            <a:r>
              <a:rPr lang="ar" b="1" i="0" u="none" baseline="0" dirty="0"/>
              <a:t>على عوامل مختلفة</a:t>
            </a:r>
            <a:r>
              <a:rPr lang="ar" b="0" i="0" u="none" baseline="0" dirty="0"/>
              <a:t>.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ar" sz="1800" b="0" i="0" u="none" baseline="0" dirty="0"/>
              <a:t>على سبيل المثال: زيادة الدهون في الجسم يمكنها أن تؤدي إلى رواسب صلبة على الجدار الداخلي للشرايين. 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ar" sz="1800" b="0" i="0" u="none" baseline="0" dirty="0"/>
              <a:t>فتفقد هذه الشرايين مرونتها ويكون تدفق الدم خلالها أقل كفاءة.</a:t>
            </a:r>
          </a:p>
          <a:p>
            <a:pPr marL="0" indent="0" algn="r" rtl="1">
              <a:lnSpc>
                <a:spcPct val="100000"/>
              </a:lnSpc>
              <a:buNone/>
            </a:pPr>
            <a:endParaRPr lang="ar" sz="1200" strike="sngStrike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80583" y="1037371"/>
            <a:ext cx="7042912" cy="926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D52E1E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52E1E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52E1E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52E1E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52E1E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Font typeface="Arial" panose="020B0604020202020204" pitchFamily="34" charset="0"/>
              <a:buNone/>
            </a:pPr>
            <a:r>
              <a:rPr lang="ar" sz="2200" b="1" i="0" u="none" baseline="0" dirty="0"/>
              <a:t>يعتمد</a:t>
            </a:r>
            <a:r>
              <a:rPr lang="ar" sz="2200" b="0" i="0" u="none" baseline="0" dirty="0"/>
              <a:t> تدفق الدم في الشعيرات الدموية على العضلات التي تحيط بها.</a:t>
            </a:r>
          </a:p>
          <a:p>
            <a:pPr marL="0" indent="0" algn="ctr" rtl="1">
              <a:buNone/>
            </a:pPr>
            <a:r>
              <a:rPr lang="ar" sz="2200" b="1" i="0" u="none" baseline="0" dirty="0">
                <a:solidFill>
                  <a:schemeClr val="bg1">
                    <a:lumMod val="50000"/>
                  </a:schemeClr>
                </a:solidFill>
              </a:rPr>
              <a:t>الإجابة:</a:t>
            </a:r>
            <a:r>
              <a:rPr lang="en-US" sz="2200" b="1" i="0" u="none" baseline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ar" sz="2200" b="1" i="0" u="none" baseline="0" dirty="0">
                <a:solidFill>
                  <a:srgbClr val="D52E1E"/>
                </a:solidFill>
              </a:rPr>
              <a:t>خطأ</a:t>
            </a:r>
          </a:p>
          <a:p>
            <a:pPr marL="0" indent="0" algn="ctr" rtl="1">
              <a:buFont typeface="Arial" panose="020B0604020202020204" pitchFamily="34" charset="0"/>
              <a:buNone/>
            </a:pPr>
            <a:endParaRPr lang="ar" sz="2200" dirty="0"/>
          </a:p>
          <a:p>
            <a:pPr marL="0" indent="0" algn="ctr" rtl="1">
              <a:buFont typeface="Arial" panose="020B0604020202020204" pitchFamily="34" charset="0"/>
              <a:buNone/>
            </a:pPr>
            <a:endParaRPr lang="ar" sz="2200" dirty="0"/>
          </a:p>
        </p:txBody>
      </p:sp>
      <p:grpSp>
        <p:nvGrpSpPr>
          <p:cNvPr id="15" name="קבוצה 3"/>
          <p:cNvGrpSpPr/>
          <p:nvPr/>
        </p:nvGrpSpPr>
        <p:grpSpPr>
          <a:xfrm>
            <a:off x="2867536" y="3457033"/>
            <a:ext cx="3674395" cy="2264887"/>
            <a:chOff x="3114675" y="2351085"/>
            <a:chExt cx="3674395" cy="2264887"/>
          </a:xfrm>
        </p:grpSpPr>
        <p:pic>
          <p:nvPicPr>
            <p:cNvPr id="16" name="תמונה 4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8063228">
              <a:off x="3842877" y="1818015"/>
              <a:ext cx="2264887" cy="3331027"/>
            </a:xfrm>
            <a:prstGeom prst="rect">
              <a:avLst/>
            </a:prstGeom>
          </p:spPr>
        </p:pic>
        <p:cxnSp>
          <p:nvCxnSpPr>
            <p:cNvPr id="17" name="מחבר חץ ישר 5"/>
            <p:cNvCxnSpPr/>
            <p:nvPr/>
          </p:nvCxnSpPr>
          <p:spPr>
            <a:xfrm flipH="1" flipV="1">
              <a:off x="6292681" y="3440548"/>
              <a:ext cx="496389" cy="13716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מחבר חץ ישר 6"/>
            <p:cNvCxnSpPr/>
            <p:nvPr/>
          </p:nvCxnSpPr>
          <p:spPr>
            <a:xfrm flipH="1" flipV="1">
              <a:off x="5796292" y="3479497"/>
              <a:ext cx="496389" cy="13716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מחבר חץ ישר 7"/>
            <p:cNvCxnSpPr/>
            <p:nvPr/>
          </p:nvCxnSpPr>
          <p:spPr>
            <a:xfrm flipH="1" flipV="1">
              <a:off x="5378280" y="3224658"/>
              <a:ext cx="496389" cy="13716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מחבר חץ ישר 8"/>
            <p:cNvCxnSpPr/>
            <p:nvPr/>
          </p:nvCxnSpPr>
          <p:spPr>
            <a:xfrm flipH="1">
              <a:off x="4310745" y="3142990"/>
              <a:ext cx="304118" cy="39939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מחבר חץ ישר 9"/>
            <p:cNvCxnSpPr/>
            <p:nvPr/>
          </p:nvCxnSpPr>
          <p:spPr>
            <a:xfrm flipH="1">
              <a:off x="3847463" y="3407728"/>
              <a:ext cx="505157" cy="42543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מחבר חץ ישר 10"/>
            <p:cNvCxnSpPr/>
            <p:nvPr/>
          </p:nvCxnSpPr>
          <p:spPr>
            <a:xfrm flipH="1">
              <a:off x="3114675" y="3391254"/>
              <a:ext cx="505158" cy="96593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22758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קבוצה 17"/>
          <p:cNvGrpSpPr/>
          <p:nvPr/>
        </p:nvGrpSpPr>
        <p:grpSpPr>
          <a:xfrm>
            <a:off x="724099" y="3721273"/>
            <a:ext cx="8207787" cy="2221177"/>
            <a:chOff x="714268" y="1392137"/>
            <a:chExt cx="8207787" cy="1216958"/>
          </a:xfrm>
        </p:grpSpPr>
        <p:sp>
          <p:nvSpPr>
            <p:cNvPr id="20" name="מלבן עם פינה יחידה חתוכה 19"/>
            <p:cNvSpPr/>
            <p:nvPr/>
          </p:nvSpPr>
          <p:spPr>
            <a:xfrm flipH="1">
              <a:off x="714268" y="1392137"/>
              <a:ext cx="8207787" cy="1216958"/>
            </a:xfrm>
            <a:prstGeom prst="snip1Rect">
              <a:avLst>
                <a:gd name="adj" fmla="val 16458"/>
              </a:avLst>
            </a:prstGeom>
            <a:solidFill>
              <a:schemeClr val="bg1"/>
            </a:solidFill>
            <a:ln>
              <a:solidFill>
                <a:srgbClr val="C00000"/>
              </a:solidFill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just" rtl="1">
                <a:lnSpc>
                  <a:spcPct val="150000"/>
                </a:lnSpc>
              </a:pPr>
              <a:endParaRPr lang="ar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5" name="משולש שווה שוקיים 24"/>
            <p:cNvSpPr/>
            <p:nvPr/>
          </p:nvSpPr>
          <p:spPr>
            <a:xfrm>
              <a:off x="724608" y="1395479"/>
              <a:ext cx="418012" cy="197240"/>
            </a:xfrm>
            <a:prstGeom prst="triangle">
              <a:avLst>
                <a:gd name="adj" fmla="val 83333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rgbClr val="C00000"/>
              </a:solidFill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just" rtl="1">
                <a:lnSpc>
                  <a:spcPct val="150000"/>
                </a:lnSpc>
              </a:pPr>
              <a:endParaRPr lang="ar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6" name="אליפסה 25"/>
          <p:cNvSpPr/>
          <p:nvPr/>
        </p:nvSpPr>
        <p:spPr>
          <a:xfrm>
            <a:off x="8550942" y="3895750"/>
            <a:ext cx="278950" cy="265342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" sz="1400" b="1" i="0" u="none" baseline="0"/>
              <a:t>؟</a:t>
            </a:r>
            <a:endParaRPr lang="ar" sz="14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أحجية</a:t>
            </a:r>
            <a:endParaRPr lang="ar" dirty="0"/>
          </a:p>
        </p:txBody>
      </p:sp>
      <p:sp>
        <p:nvSpPr>
          <p:cNvPr id="4" name="Rectangle 3"/>
          <p:cNvSpPr/>
          <p:nvPr/>
        </p:nvSpPr>
        <p:spPr>
          <a:xfrm>
            <a:off x="694574" y="3743434"/>
            <a:ext cx="8151224" cy="1800493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" sz="2000" b="1" i="0" u="none" baseline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هل عرفتم </a:t>
            </a:r>
            <a:endParaRPr lang="ar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ar" b="0" i="0" u="none" baseline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القلب، مثله مثل كل عضو، يلزمه دم لكي يعمل.</a:t>
            </a:r>
          </a:p>
          <a:p>
            <a:pPr algn="r" rtl="1">
              <a:lnSpc>
                <a:spcPct val="150000"/>
              </a:lnSpc>
            </a:pPr>
            <a:r>
              <a:rPr lang="ar" i="0" u="none" baseline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عندما ينبض القلب </a:t>
            </a:r>
            <a:r>
              <a:rPr lang="ar" b="1" i="0" u="none" baseline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بقوة</a:t>
            </a:r>
            <a:r>
              <a:rPr lang="ar" i="0" u="none" baseline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، يحتاج إلى </a:t>
            </a:r>
            <a:r>
              <a:rPr lang="ar" b="1" i="0" u="none" baseline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الكثير</a:t>
            </a:r>
            <a:r>
              <a:rPr lang="ar" i="0" u="none" baseline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من الأكسجين والغذاء ولهذا يحتاج إلى </a:t>
            </a:r>
            <a:r>
              <a:rPr lang="ar" b="1" i="0" u="none" baseline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الكثير</a:t>
            </a:r>
            <a:r>
              <a:rPr lang="ar" i="0" u="none" baseline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من الدم. </a:t>
            </a:r>
            <a:endParaRPr lang="a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ar" b="0" i="0" u="none" baseline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الشعيرات الدموية التي توفر الدم المغذي للقلب مهمة بصورة خاصة، وعندما تصاب فإن عمل القلب يتأثر. </a:t>
            </a:r>
            <a:endParaRPr lang="ar" b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קבוצה 3"/>
          <p:cNvGrpSpPr/>
          <p:nvPr/>
        </p:nvGrpSpPr>
        <p:grpSpPr>
          <a:xfrm>
            <a:off x="3134190" y="1527781"/>
            <a:ext cx="3674395" cy="2264887"/>
            <a:chOff x="3114675" y="2351085"/>
            <a:chExt cx="3674395" cy="2264887"/>
          </a:xfrm>
        </p:grpSpPr>
        <p:pic>
          <p:nvPicPr>
            <p:cNvPr id="16" name="תמונה 4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8063228">
              <a:off x="3842877" y="1818015"/>
              <a:ext cx="2264887" cy="3331027"/>
            </a:xfrm>
            <a:prstGeom prst="rect">
              <a:avLst/>
            </a:prstGeom>
          </p:spPr>
        </p:pic>
        <p:cxnSp>
          <p:nvCxnSpPr>
            <p:cNvPr id="17" name="מחבר חץ ישר 5"/>
            <p:cNvCxnSpPr/>
            <p:nvPr/>
          </p:nvCxnSpPr>
          <p:spPr>
            <a:xfrm flipH="1" flipV="1">
              <a:off x="6292681" y="3440548"/>
              <a:ext cx="496389" cy="13716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מחבר חץ ישר 6"/>
            <p:cNvCxnSpPr/>
            <p:nvPr/>
          </p:nvCxnSpPr>
          <p:spPr>
            <a:xfrm flipH="1" flipV="1">
              <a:off x="5796292" y="3479497"/>
              <a:ext cx="496389" cy="13716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מחבר חץ ישר 7"/>
            <p:cNvCxnSpPr/>
            <p:nvPr/>
          </p:nvCxnSpPr>
          <p:spPr>
            <a:xfrm flipH="1" flipV="1">
              <a:off x="5378280" y="3224658"/>
              <a:ext cx="496389" cy="13716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מחבר חץ ישר 8"/>
            <p:cNvCxnSpPr/>
            <p:nvPr/>
          </p:nvCxnSpPr>
          <p:spPr>
            <a:xfrm flipH="1">
              <a:off x="4310745" y="3142990"/>
              <a:ext cx="304118" cy="39939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מחבר חץ ישר 9"/>
            <p:cNvCxnSpPr/>
            <p:nvPr/>
          </p:nvCxnSpPr>
          <p:spPr>
            <a:xfrm flipH="1">
              <a:off x="3847463" y="3407728"/>
              <a:ext cx="505157" cy="42543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מחבר חץ ישר 10"/>
            <p:cNvCxnSpPr/>
            <p:nvPr/>
          </p:nvCxnSpPr>
          <p:spPr>
            <a:xfrm flipH="1">
              <a:off x="3114675" y="3391254"/>
              <a:ext cx="505158" cy="96593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Content Placeholder 2"/>
          <p:cNvSpPr txBox="1">
            <a:spLocks/>
          </p:cNvSpPr>
          <p:nvPr/>
        </p:nvSpPr>
        <p:spPr>
          <a:xfrm>
            <a:off x="1080583" y="1037371"/>
            <a:ext cx="7042912" cy="926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D52E1E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52E1E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52E1E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52E1E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52E1E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Font typeface="Arial" panose="020B0604020202020204" pitchFamily="34" charset="0"/>
              <a:buNone/>
            </a:pPr>
            <a:r>
              <a:rPr lang="ar" sz="2200" b="0" i="0" u="none" baseline="0" dirty="0"/>
              <a:t>يعتمد تدفق الدم في الشعيرات الدموية على العضلات التي تحيط بها.</a:t>
            </a:r>
          </a:p>
          <a:p>
            <a:pPr marL="0" indent="0" algn="ctr" rtl="1">
              <a:buNone/>
            </a:pPr>
            <a:r>
              <a:rPr lang="ar" sz="2200" b="1" i="0" u="none" baseline="0" dirty="0">
                <a:solidFill>
                  <a:schemeClr val="bg1">
                    <a:lumMod val="50000"/>
                  </a:schemeClr>
                </a:solidFill>
              </a:rPr>
              <a:t>الإجابة:</a:t>
            </a:r>
            <a:r>
              <a:rPr lang="en-US" sz="2200" b="1" i="0" u="none" baseline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ar" sz="2200" b="1" i="0" u="none" baseline="0" dirty="0">
                <a:solidFill>
                  <a:srgbClr val="D52E1E"/>
                </a:solidFill>
              </a:rPr>
              <a:t>خطأ</a:t>
            </a:r>
          </a:p>
          <a:p>
            <a:pPr marL="0" indent="0" algn="ctr" rtl="1">
              <a:buFont typeface="Arial" panose="020B0604020202020204" pitchFamily="34" charset="0"/>
              <a:buNone/>
            </a:pPr>
            <a:endParaRPr lang="ar" sz="2200" dirty="0"/>
          </a:p>
          <a:p>
            <a:pPr marL="0" indent="0" algn="ctr" rtl="1">
              <a:buFont typeface="Arial" panose="020B0604020202020204" pitchFamily="34" charset="0"/>
              <a:buNone/>
            </a:pPr>
            <a:endParaRPr lang="ar" sz="2200" dirty="0"/>
          </a:p>
        </p:txBody>
      </p:sp>
    </p:spTree>
    <p:extLst>
      <p:ext uri="{BB962C8B-B14F-4D97-AF65-F5344CB8AC3E}">
        <p14:creationId xmlns:p14="http://schemas.microsoft.com/office/powerpoint/2010/main" val="4949244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أحجية</a:t>
            </a:r>
            <a:endParaRPr lang="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2084603"/>
            <a:ext cx="8152171" cy="4004194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" b="0" i="0" u="none" baseline="0" dirty="0"/>
              <a:t>درجة حرارة جسم الإنسان السليم هي دائمًا 36.5 درجة مئوية</a:t>
            </a:r>
            <a:endParaRPr lang="ar" dirty="0"/>
          </a:p>
        </p:txBody>
      </p:sp>
      <p:sp>
        <p:nvSpPr>
          <p:cNvPr id="4" name="הסבר מלבני 3"/>
          <p:cNvSpPr/>
          <p:nvPr/>
        </p:nvSpPr>
        <p:spPr>
          <a:xfrm>
            <a:off x="4572000" y="3106326"/>
            <a:ext cx="2236452" cy="2937422"/>
          </a:xfrm>
          <a:prstGeom prst="wedgeRectCallout">
            <a:avLst>
              <a:gd name="adj1" fmla="val -62109"/>
              <a:gd name="adj2" fmla="val -21104"/>
            </a:avLst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15481" y="3909378"/>
            <a:ext cx="1249020" cy="1372380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855928">
            <a:off x="5237197" y="4790541"/>
            <a:ext cx="1005589" cy="1508384"/>
          </a:xfrm>
          <a:prstGeom prst="rect">
            <a:avLst/>
          </a:prstGeom>
        </p:spPr>
      </p:pic>
      <p:pic>
        <p:nvPicPr>
          <p:cNvPr id="7" name="תמונה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932227">
            <a:off x="5185732" y="2748799"/>
            <a:ext cx="1108518" cy="1576906"/>
          </a:xfrm>
          <a:prstGeom prst="rect">
            <a:avLst/>
          </a:prstGeom>
        </p:spPr>
      </p:pic>
      <p:sp>
        <p:nvSpPr>
          <p:cNvPr id="8" name="מלבן 7"/>
          <p:cNvSpPr/>
          <p:nvPr/>
        </p:nvSpPr>
        <p:spPr>
          <a:xfrm rot="20431169">
            <a:off x="3296133" y="3374654"/>
            <a:ext cx="6078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ar" sz="5400" b="1" i="0" u="none" cap="none" spc="0" baseline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؟</a:t>
            </a:r>
            <a:endParaRPr lang="ar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9" name="מלבן 8"/>
          <p:cNvSpPr/>
          <p:nvPr/>
        </p:nvSpPr>
        <p:spPr>
          <a:xfrm rot="819060">
            <a:off x="3700433" y="3506184"/>
            <a:ext cx="6078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ar" sz="5400" b="1" i="0" u="none" cap="none" spc="0" baseline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؟</a:t>
            </a:r>
            <a:endParaRPr lang="ar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grpSp>
        <p:nvGrpSpPr>
          <p:cNvPr id="10" name="קבוצה 9"/>
          <p:cNvGrpSpPr/>
          <p:nvPr/>
        </p:nvGrpSpPr>
        <p:grpSpPr>
          <a:xfrm>
            <a:off x="1653189" y="596461"/>
            <a:ext cx="1780675" cy="1316380"/>
            <a:chOff x="2791325" y="397090"/>
            <a:chExt cx="1780675" cy="1316380"/>
          </a:xfrm>
        </p:grpSpPr>
        <p:sp>
          <p:nvSpPr>
            <p:cNvPr id="11" name="הסבר אליפטי 10"/>
            <p:cNvSpPr/>
            <p:nvPr/>
          </p:nvSpPr>
          <p:spPr>
            <a:xfrm>
              <a:off x="2791325" y="397090"/>
              <a:ext cx="1780675" cy="1316380"/>
            </a:xfrm>
            <a:prstGeom prst="wedgeEllipseCallout">
              <a:avLst>
                <a:gd name="adj1" fmla="val 56878"/>
                <a:gd name="adj2" fmla="val 44703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endParaRPr lang="ar"/>
            </a:p>
          </p:txBody>
        </p:sp>
        <p:sp>
          <p:nvSpPr>
            <p:cNvPr id="12" name="מלבן 11"/>
            <p:cNvSpPr/>
            <p:nvPr/>
          </p:nvSpPr>
          <p:spPr>
            <a:xfrm>
              <a:off x="3003681" y="853240"/>
              <a:ext cx="13115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rtl="1"/>
              <a:r>
                <a:rPr lang="ar" b="1" i="0" u="none" baseline="0" dirty="0">
                  <a:solidFill>
                    <a:schemeClr val="bg1"/>
                  </a:solidFill>
                </a:rPr>
                <a:t>صحيح أم خطأ؟</a:t>
              </a:r>
              <a:endParaRPr lang="ar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13" name="Picture 2" descr="Question mark 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628649" y="156768"/>
            <a:ext cx="1255730" cy="831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02089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أحجية</a:t>
            </a:r>
            <a:endParaRPr lang="ar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1269410" y="1164818"/>
            <a:ext cx="6870647" cy="848329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" sz="2200" b="0" i="0" u="none" baseline="0" dirty="0"/>
              <a:t>درجة حرارة جسم الإنسان السليم هي دائمًا 36.5 درجة مئوية</a:t>
            </a:r>
          </a:p>
          <a:p>
            <a:pPr marL="0" indent="0" algn="ctr" rtl="1">
              <a:buNone/>
            </a:pPr>
            <a:r>
              <a:rPr lang="ar" sz="2200" b="1" i="0" u="none" baseline="0" dirty="0">
                <a:solidFill>
                  <a:schemeClr val="bg1">
                    <a:lumMod val="50000"/>
                  </a:schemeClr>
                </a:solidFill>
              </a:rPr>
              <a:t>الإجابة:</a:t>
            </a:r>
            <a:r>
              <a:rPr lang="en-US" sz="2200" b="1" i="0" u="none" baseline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ar" sz="2200" b="1" i="0" u="none" baseline="0" dirty="0">
                <a:solidFill>
                  <a:srgbClr val="D52E1E"/>
                </a:solidFill>
              </a:rPr>
              <a:t>خطأ</a:t>
            </a:r>
          </a:p>
          <a:p>
            <a:pPr marL="0" indent="0" algn="ctr" rtl="1">
              <a:buNone/>
            </a:pPr>
            <a:endParaRPr lang="ar" sz="2200" dirty="0"/>
          </a:p>
          <a:p>
            <a:pPr marL="0" indent="0" algn="ctr" rtl="1">
              <a:buNone/>
            </a:pPr>
            <a:endParaRPr lang="ar" sz="2200" dirty="0"/>
          </a:p>
          <a:p>
            <a:pPr marL="0" indent="0" algn="ctr" rtl="1">
              <a:buNone/>
            </a:pPr>
            <a:endParaRPr lang="ar" sz="2200" dirty="0"/>
          </a:p>
        </p:txBody>
      </p:sp>
      <p:pic>
        <p:nvPicPr>
          <p:cNvPr id="1028" name="Picture 4" descr="https://lh5.googleusercontent.com/pbpNEfLDdxSYWMePTsOzLlOIpvrK2M8m_0vq-Y05RoKlfssYX9J5_VXfIvaPNswrA-nrwMPK4Xk11_hhWRXtRWhU9YUXf9vpz11PCEfjlRZDKP_5YtcvWZX5c5m5oz0IYBOTlOq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05706" y="3382148"/>
            <a:ext cx="2695575" cy="2736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794112" y="2120264"/>
            <a:ext cx="811876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0"/>
              </a:spcBef>
              <a:spcAft>
                <a:spcPts val="0"/>
              </a:spcAft>
            </a:pPr>
            <a:r>
              <a:rPr lang="ar" sz="2800" b="0" i="0" u="none" baseline="0" dirty="0">
                <a:latin typeface="Arial" panose="020B0604020202020204" pitchFamily="34" charset="0"/>
              </a:rPr>
              <a:t>درجة حرارة جسم الإنسان السليم </a:t>
            </a:r>
            <a:r>
              <a:rPr lang="ar" sz="2800" b="1" i="0" u="none" baseline="0" dirty="0">
                <a:latin typeface="Arial" panose="020B0604020202020204" pitchFamily="34" charset="0"/>
              </a:rPr>
              <a:t>تختلف خلال اليوم</a:t>
            </a:r>
            <a:r>
              <a:rPr lang="ar" sz="2400" b="1" i="0" u="none" baseline="0" dirty="0">
                <a:latin typeface="Arial" panose="020B0604020202020204" pitchFamily="34" charset="0"/>
              </a:rPr>
              <a:t> </a:t>
            </a:r>
            <a:endParaRPr lang="ar" sz="2400" b="1" dirty="0">
              <a:latin typeface="Arial" panose="020B0604020202020204" pitchFamily="34" charset="0"/>
            </a:endParaRPr>
          </a:p>
          <a:p>
            <a:pPr algn="ctr" rtl="1">
              <a:spcBef>
                <a:spcPts val="0"/>
              </a:spcBef>
              <a:spcAft>
                <a:spcPts val="0"/>
              </a:spcAft>
            </a:pPr>
            <a:r>
              <a:rPr lang="ar" sz="2400" b="0" i="0" u="none" baseline="0" dirty="0">
                <a:latin typeface="Arial" panose="020B0604020202020204" pitchFamily="34" charset="0"/>
              </a:rPr>
              <a:t>(درجة الحرارة في </a:t>
            </a:r>
            <a:r>
              <a:rPr lang="ar" sz="2400" b="0" i="0" u="none" baseline="0" dirty="0" smtClean="0">
                <a:latin typeface="Arial" panose="020B0604020202020204" pitchFamily="34" charset="0"/>
              </a:rPr>
              <a:t>الليل</a:t>
            </a:r>
            <a:r>
              <a:rPr lang="he-IL" sz="2400" b="0" i="0" u="none" baseline="0" dirty="0" smtClean="0">
                <a:latin typeface="Arial" panose="020B0604020202020204" pitchFamily="34" charset="0"/>
              </a:rPr>
              <a:t> </a:t>
            </a:r>
            <a:r>
              <a:rPr lang="ar" sz="2400" b="0" i="0" u="none" baseline="0" dirty="0" smtClean="0">
                <a:latin typeface="Arial" panose="020B0604020202020204" pitchFamily="34" charset="0"/>
              </a:rPr>
              <a:t>&lt;</a:t>
            </a:r>
            <a:r>
              <a:rPr lang="he-IL" sz="2400" b="0" i="0" u="none" baseline="0" dirty="0" smtClean="0">
                <a:latin typeface="Arial" panose="020B0604020202020204" pitchFamily="34" charset="0"/>
              </a:rPr>
              <a:t> </a:t>
            </a:r>
            <a:r>
              <a:rPr lang="ar" sz="2400" b="0" i="0" u="none" baseline="0" dirty="0" smtClean="0">
                <a:latin typeface="Arial" panose="020B0604020202020204" pitchFamily="34" charset="0"/>
              </a:rPr>
              <a:t>درجة </a:t>
            </a:r>
            <a:r>
              <a:rPr lang="ar" sz="2400" b="0" i="0" u="none" baseline="0" dirty="0">
                <a:latin typeface="Arial" panose="020B0604020202020204" pitchFamily="34" charset="0"/>
              </a:rPr>
              <a:t>الحرارة في النهار) </a:t>
            </a:r>
          </a:p>
          <a:p>
            <a:pPr algn="ctr" rtl="1">
              <a:spcBef>
                <a:spcPts val="0"/>
              </a:spcBef>
              <a:spcAft>
                <a:spcPts val="0"/>
              </a:spcAft>
            </a:pPr>
            <a:r>
              <a:rPr lang="ar" sz="2400" b="0" i="0" u="none" baseline="0" dirty="0">
                <a:latin typeface="Arial" panose="020B0604020202020204" pitchFamily="34" charset="0"/>
              </a:rPr>
              <a:t>تعمل أجهزة جسمنا بصورة جيدة ضمن نطاق 36-37,5 درجة مئوية</a:t>
            </a:r>
            <a:endParaRPr lang="ar" sz="2000" dirty="0"/>
          </a:p>
        </p:txBody>
      </p:sp>
    </p:spTree>
    <p:extLst>
      <p:ext uri="{BB962C8B-B14F-4D97-AF65-F5344CB8AC3E}">
        <p14:creationId xmlns:p14="http://schemas.microsoft.com/office/powerpoint/2010/main" val="324720552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קבוצה 10"/>
          <p:cNvGrpSpPr/>
          <p:nvPr/>
        </p:nvGrpSpPr>
        <p:grpSpPr>
          <a:xfrm>
            <a:off x="742771" y="3284936"/>
            <a:ext cx="8207787" cy="2663017"/>
            <a:chOff x="714266" y="1385441"/>
            <a:chExt cx="8207787" cy="1459037"/>
          </a:xfrm>
        </p:grpSpPr>
        <p:sp>
          <p:nvSpPr>
            <p:cNvPr id="12" name="מלבן עם פינה יחידה חתוכה 11"/>
            <p:cNvSpPr/>
            <p:nvPr/>
          </p:nvSpPr>
          <p:spPr>
            <a:xfrm flipH="1">
              <a:off x="714266" y="1392137"/>
              <a:ext cx="8207787" cy="1452341"/>
            </a:xfrm>
            <a:prstGeom prst="snip1Rect">
              <a:avLst>
                <a:gd name="adj" fmla="val 14158"/>
              </a:avLst>
            </a:prstGeom>
            <a:solidFill>
              <a:schemeClr val="bg1"/>
            </a:solidFill>
            <a:ln>
              <a:solidFill>
                <a:srgbClr val="C00000"/>
              </a:solidFill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just" rtl="1">
                <a:lnSpc>
                  <a:spcPct val="150000"/>
                </a:lnSpc>
              </a:pPr>
              <a:endParaRPr lang="ar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משולש שווה שוקיים 13"/>
            <p:cNvSpPr/>
            <p:nvPr/>
          </p:nvSpPr>
          <p:spPr>
            <a:xfrm>
              <a:off x="714266" y="1385441"/>
              <a:ext cx="418012" cy="197240"/>
            </a:xfrm>
            <a:prstGeom prst="triangle">
              <a:avLst>
                <a:gd name="adj" fmla="val 83333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rgbClr val="C00000"/>
              </a:solidFill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just" rtl="1">
                <a:lnSpc>
                  <a:spcPct val="150000"/>
                </a:lnSpc>
              </a:pPr>
              <a:endParaRPr lang="ar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أحجية</a:t>
            </a:r>
            <a:endParaRPr lang="ar" dirty="0"/>
          </a:p>
        </p:txBody>
      </p:sp>
      <p:sp>
        <p:nvSpPr>
          <p:cNvPr id="4" name="Rectangle 3"/>
          <p:cNvSpPr/>
          <p:nvPr/>
        </p:nvSpPr>
        <p:spPr>
          <a:xfrm>
            <a:off x="719382" y="3220258"/>
            <a:ext cx="8187377" cy="2631490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" sz="2000" b="1" i="0" u="none" baseline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ar" sz="2000" b="1" i="0" u="none" baseline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هل عرفتم</a:t>
            </a:r>
            <a:endParaRPr lang="ar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ar" b="0" i="0" u="none" baseline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حرارتنا </a:t>
            </a:r>
            <a:r>
              <a:rPr lang="ar" b="1" i="0" u="none" baseline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الداخلية</a:t>
            </a:r>
            <a:r>
              <a:rPr lang="ar" b="0" i="0" u="none" baseline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يتم الحفاظ عليها ضمن </a:t>
            </a:r>
            <a:r>
              <a:rPr lang="ar" b="1" i="0" u="none" baseline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نطاق</a:t>
            </a:r>
            <a:r>
              <a:rPr lang="ar" b="0" i="0" u="none" baseline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ثابت.</a:t>
            </a:r>
            <a:endParaRPr lang="ar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ar" u="none" baseline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حرارتنا </a:t>
            </a:r>
            <a:r>
              <a:rPr lang="ar" b="1" u="none" baseline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الخارجية</a:t>
            </a:r>
            <a:r>
              <a:rPr lang="ar" u="none" baseline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يمكن لها أن تتغير ضمن </a:t>
            </a:r>
            <a:r>
              <a:rPr lang="ar" b="1" u="none" baseline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نطاق</a:t>
            </a:r>
            <a:r>
              <a:rPr lang="ar" u="none" baseline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كبير</a:t>
            </a:r>
            <a:endParaRPr lang="ar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ar" b="0" i="0" u="none" baseline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تكون التغييرات كردة فعل للحرارة الناتجة في الجسم والحرارة الخارجية.</a:t>
            </a:r>
            <a:endParaRPr lang="ar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endParaRPr lang="ar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ar" b="0" i="0" u="none" baseline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لهذا ليس من المجدي قياس درجة حرارة كف اليد، ويوصى بقياس حرارة الفم.</a:t>
            </a:r>
            <a:endParaRPr lang="ar" b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אליפסה 14"/>
          <p:cNvSpPr/>
          <p:nvPr/>
        </p:nvSpPr>
        <p:spPr>
          <a:xfrm>
            <a:off x="8519288" y="3397916"/>
            <a:ext cx="278950" cy="265342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" sz="1400" b="1" i="0" u="none" baseline="0"/>
              <a:t>؟</a:t>
            </a:r>
            <a:endParaRPr lang="ar" sz="1400" b="1" dirty="0"/>
          </a:p>
        </p:txBody>
      </p:sp>
      <p:grpSp>
        <p:nvGrpSpPr>
          <p:cNvPr id="3" name="קבוצה 2"/>
          <p:cNvGrpSpPr/>
          <p:nvPr/>
        </p:nvGrpSpPr>
        <p:grpSpPr>
          <a:xfrm>
            <a:off x="1317537" y="3279068"/>
            <a:ext cx="1704338" cy="2513869"/>
            <a:chOff x="1143365" y="1799564"/>
            <a:chExt cx="2236452" cy="3298728"/>
          </a:xfrm>
        </p:grpSpPr>
        <p:sp>
          <p:nvSpPr>
            <p:cNvPr id="20" name="מלבן 19"/>
            <p:cNvSpPr/>
            <p:nvPr/>
          </p:nvSpPr>
          <p:spPr>
            <a:xfrm>
              <a:off x="1143365" y="2157091"/>
              <a:ext cx="2236452" cy="29374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endParaRPr lang="ar"/>
            </a:p>
          </p:txBody>
        </p:sp>
        <p:pic>
          <p:nvPicPr>
            <p:cNvPr id="21" name="תמונה 20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86846" y="2960143"/>
              <a:ext cx="1249020" cy="1372380"/>
            </a:xfrm>
            <a:prstGeom prst="rect">
              <a:avLst/>
            </a:prstGeom>
          </p:spPr>
        </p:pic>
        <p:pic>
          <p:nvPicPr>
            <p:cNvPr id="22" name="תמונה 2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8855928">
              <a:off x="1808562" y="3841306"/>
              <a:ext cx="1005589" cy="1508384"/>
            </a:xfrm>
            <a:prstGeom prst="rect">
              <a:avLst/>
            </a:prstGeom>
          </p:spPr>
        </p:pic>
        <p:pic>
          <p:nvPicPr>
            <p:cNvPr id="23" name="תמונה 22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8932227">
              <a:off x="1757097" y="1799564"/>
              <a:ext cx="1108518" cy="1576906"/>
            </a:xfrm>
            <a:prstGeom prst="rect">
              <a:avLst/>
            </a:prstGeom>
          </p:spPr>
        </p:pic>
      </p:grp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1269410" y="1164818"/>
            <a:ext cx="6870647" cy="848329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" sz="2200" b="0" i="0" u="none" baseline="0" dirty="0"/>
              <a:t>درجة حرارة جسم الإنسان السليم هي دائمًا 36.5 درجة مئوية</a:t>
            </a:r>
          </a:p>
          <a:p>
            <a:pPr marL="0" indent="0" algn="ctr" rtl="1">
              <a:buNone/>
            </a:pPr>
            <a:r>
              <a:rPr lang="ar" sz="2200" b="1" i="0" u="none" baseline="0" dirty="0">
                <a:solidFill>
                  <a:schemeClr val="bg1">
                    <a:lumMod val="50000"/>
                  </a:schemeClr>
                </a:solidFill>
              </a:rPr>
              <a:t>الإجابة:</a:t>
            </a:r>
            <a:r>
              <a:rPr lang="en-US" sz="2200" b="1" i="0" u="none" baseline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ar" sz="2200" b="1" i="0" u="none" baseline="0" dirty="0">
                <a:solidFill>
                  <a:srgbClr val="D52E1E"/>
                </a:solidFill>
              </a:rPr>
              <a:t>خطأ</a:t>
            </a:r>
          </a:p>
          <a:p>
            <a:pPr marL="0" indent="0" algn="ctr" rtl="1">
              <a:buNone/>
            </a:pPr>
            <a:endParaRPr lang="ar" sz="2200" dirty="0"/>
          </a:p>
          <a:p>
            <a:pPr marL="0" indent="0" algn="ctr" rtl="1">
              <a:buNone/>
            </a:pPr>
            <a:endParaRPr lang="ar" sz="2200" dirty="0"/>
          </a:p>
          <a:p>
            <a:pPr marL="0" indent="0" algn="ctr" rtl="1">
              <a:buNone/>
            </a:pPr>
            <a:endParaRPr lang="ar" sz="2200" dirty="0"/>
          </a:p>
        </p:txBody>
      </p:sp>
    </p:spTree>
    <p:extLst>
      <p:ext uri="{BB962C8B-B14F-4D97-AF65-F5344CB8AC3E}">
        <p14:creationId xmlns:p14="http://schemas.microsoft.com/office/powerpoint/2010/main" val="251454066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أحجية</a:t>
            </a:r>
            <a:endParaRPr lang="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2126279"/>
            <a:ext cx="8152171" cy="1392522"/>
          </a:xfrm>
        </p:spPr>
        <p:txBody>
          <a:bodyPr/>
          <a:lstStyle/>
          <a:p>
            <a:pPr marL="0" indent="0" algn="ctr" rtl="1">
              <a:buNone/>
            </a:pPr>
            <a:r>
              <a:rPr lang="ar" b="0" i="0" u="none" baseline="0"/>
              <a:t>يمكننا التحكم في عضلات القلب والشرايين</a:t>
            </a:r>
            <a:endParaRPr lang="ar" dirty="0"/>
          </a:p>
        </p:txBody>
      </p:sp>
      <p:pic>
        <p:nvPicPr>
          <p:cNvPr id="10" name="תמונה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43746" y="3400149"/>
            <a:ext cx="1656232" cy="1879104"/>
          </a:xfrm>
          <a:prstGeom prst="rect">
            <a:avLst/>
          </a:prstGeom>
        </p:spPr>
      </p:pic>
      <p:grpSp>
        <p:nvGrpSpPr>
          <p:cNvPr id="5" name="קבוצה 4"/>
          <p:cNvGrpSpPr/>
          <p:nvPr/>
        </p:nvGrpSpPr>
        <p:grpSpPr>
          <a:xfrm>
            <a:off x="1653189" y="596461"/>
            <a:ext cx="1780675" cy="1316380"/>
            <a:chOff x="2791325" y="397090"/>
            <a:chExt cx="1780675" cy="1316380"/>
          </a:xfrm>
        </p:grpSpPr>
        <p:sp>
          <p:nvSpPr>
            <p:cNvPr id="6" name="הסבר אליפטי 5"/>
            <p:cNvSpPr/>
            <p:nvPr/>
          </p:nvSpPr>
          <p:spPr>
            <a:xfrm>
              <a:off x="2791325" y="397090"/>
              <a:ext cx="1780675" cy="1316380"/>
            </a:xfrm>
            <a:prstGeom prst="wedgeEllipseCallout">
              <a:avLst>
                <a:gd name="adj1" fmla="val 56878"/>
                <a:gd name="adj2" fmla="val 44703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endParaRPr lang="ar"/>
            </a:p>
          </p:txBody>
        </p:sp>
        <p:sp>
          <p:nvSpPr>
            <p:cNvPr id="7" name="מלבן 6"/>
            <p:cNvSpPr/>
            <p:nvPr/>
          </p:nvSpPr>
          <p:spPr>
            <a:xfrm>
              <a:off x="3003681" y="853240"/>
              <a:ext cx="13115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rtl="1"/>
              <a:r>
                <a:rPr lang="ar" b="1" i="0" u="none" baseline="0" dirty="0">
                  <a:solidFill>
                    <a:schemeClr val="bg1"/>
                  </a:solidFill>
                </a:rPr>
                <a:t>صحيح أم خطأ؟</a:t>
              </a:r>
              <a:endParaRPr lang="ar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8" name="Picture 2" descr="Question mark 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628649" y="156768"/>
            <a:ext cx="1255730" cy="831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681132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קבוצה 8"/>
          <p:cNvGrpSpPr/>
          <p:nvPr/>
        </p:nvGrpSpPr>
        <p:grpSpPr>
          <a:xfrm>
            <a:off x="716403" y="4778989"/>
            <a:ext cx="8207787" cy="1216958"/>
            <a:chOff x="714268" y="1392137"/>
            <a:chExt cx="8207787" cy="1216958"/>
          </a:xfrm>
        </p:grpSpPr>
        <p:sp>
          <p:nvSpPr>
            <p:cNvPr id="10" name="מלבן עם פינה יחידה חתוכה 9"/>
            <p:cNvSpPr/>
            <p:nvPr/>
          </p:nvSpPr>
          <p:spPr>
            <a:xfrm flipH="1">
              <a:off x="714268" y="1392137"/>
              <a:ext cx="8207787" cy="1216958"/>
            </a:xfrm>
            <a:prstGeom prst="snip1Rect">
              <a:avLst>
                <a:gd name="adj" fmla="val 27828"/>
              </a:avLst>
            </a:prstGeom>
            <a:solidFill>
              <a:schemeClr val="bg1"/>
            </a:solidFill>
            <a:ln>
              <a:solidFill>
                <a:srgbClr val="C00000"/>
              </a:solidFill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just" rtl="1">
                <a:lnSpc>
                  <a:spcPct val="150000"/>
                </a:lnSpc>
              </a:pPr>
              <a:endParaRPr lang="ar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משולש שווה שוקיים 10"/>
            <p:cNvSpPr/>
            <p:nvPr/>
          </p:nvSpPr>
          <p:spPr>
            <a:xfrm>
              <a:off x="730936" y="1394713"/>
              <a:ext cx="418012" cy="324000"/>
            </a:xfrm>
            <a:prstGeom prst="triangle">
              <a:avLst>
                <a:gd name="adj" fmla="val 77062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rgbClr val="C00000"/>
              </a:solidFill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just" rtl="1">
                <a:lnSpc>
                  <a:spcPct val="150000"/>
                </a:lnSpc>
              </a:pPr>
              <a:endParaRPr lang="ar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2" name="אליפסה 11"/>
          <p:cNvSpPr/>
          <p:nvPr/>
        </p:nvSpPr>
        <p:spPr>
          <a:xfrm>
            <a:off x="8540981" y="4858542"/>
            <a:ext cx="278950" cy="265342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" sz="1400" b="1" i="0" u="none" baseline="0"/>
              <a:t>؟</a:t>
            </a:r>
            <a:endParaRPr lang="ar" sz="14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أحجية</a:t>
            </a:r>
            <a:endParaRPr lang="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685" y="2388435"/>
            <a:ext cx="8152171" cy="1440211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" b="1" i="0" u="none" baseline="0" dirty="0"/>
              <a:t>لا يمكننا التحكم</a:t>
            </a:r>
            <a:r>
              <a:rPr lang="ar" b="0" i="0" u="none" baseline="0" dirty="0"/>
              <a:t> في عضلات القلب والشرايين بصورة </a:t>
            </a:r>
            <a:r>
              <a:rPr lang="ar" b="1" i="0" u="none" baseline="0" dirty="0"/>
              <a:t>مباشرة</a:t>
            </a:r>
            <a:r>
              <a:rPr lang="ar" b="0" i="0" u="none" baseline="0" dirty="0"/>
              <a:t>.</a:t>
            </a:r>
          </a:p>
          <a:p>
            <a:pPr marL="0" indent="0" algn="ctr" rtl="1">
              <a:buNone/>
            </a:pPr>
            <a:r>
              <a:rPr lang="ar" sz="2200" b="0" i="0" u="none" baseline="0" dirty="0"/>
              <a:t>ولكن، لدينا سيطرة غير مباشرة مثلًا عن طريق الاسترخاء، والتأمل وما إلى ذلك.</a:t>
            </a:r>
            <a:endParaRPr lang="ar" sz="2200" dirty="0"/>
          </a:p>
        </p:txBody>
      </p:sp>
      <p:sp>
        <p:nvSpPr>
          <p:cNvPr id="4" name="Rectangle 3"/>
          <p:cNvSpPr/>
          <p:nvPr/>
        </p:nvSpPr>
        <p:spPr>
          <a:xfrm>
            <a:off x="657597" y="4778989"/>
            <a:ext cx="8273143" cy="1179810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ar" sz="2000" b="1" i="0" u="none" baseline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ar" sz="2000" b="1" i="0" u="none" baseline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هل عرفتم</a:t>
            </a:r>
            <a:endParaRPr lang="ar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ar" b="0" i="0" u="none" baseline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عضلات الشرايين، وعضلة القلب وعضلة الحجاب الحاجز (التي تمكننا من التنفس) يمكن تدريبها لتكون مرنة وقوية. وهذا ما يقصدونه عندما يقولون "اللياقة والتحمل القلبي الرئوي". </a:t>
            </a:r>
            <a:endParaRPr lang="ar" b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81049" y="1184772"/>
            <a:ext cx="8152171" cy="1051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D52E1E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52E1E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52E1E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52E1E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52E1E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Font typeface="Arial" panose="020B0604020202020204" pitchFamily="34" charset="0"/>
              <a:buNone/>
            </a:pPr>
            <a:r>
              <a:rPr lang="ar" sz="2200" b="0" i="0" u="none" baseline="0" dirty="0"/>
              <a:t>يمكننا التحكم في عضلات القلب والشرايين</a:t>
            </a:r>
          </a:p>
          <a:p>
            <a:pPr marL="0" indent="0" algn="ctr" rtl="1">
              <a:buNone/>
            </a:pPr>
            <a:r>
              <a:rPr lang="ar" sz="2200" b="1" i="0" u="none" baseline="0" dirty="0">
                <a:solidFill>
                  <a:schemeClr val="bg1">
                    <a:lumMod val="50000"/>
                  </a:schemeClr>
                </a:solidFill>
              </a:rPr>
              <a:t>الإجابة:</a:t>
            </a:r>
            <a:r>
              <a:rPr lang="en-US" sz="2200" b="1" i="0" u="none" baseline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ar" sz="2200" b="1" i="0" u="none" baseline="0" dirty="0">
                <a:solidFill>
                  <a:srgbClr val="D52E1E"/>
                </a:solidFill>
              </a:rPr>
              <a:t>خطأ</a:t>
            </a:r>
          </a:p>
          <a:p>
            <a:pPr marL="0" indent="0" algn="ctr" rtl="1">
              <a:buFont typeface="Arial" panose="020B0604020202020204" pitchFamily="34" charset="0"/>
              <a:buNone/>
            </a:pPr>
            <a:endParaRPr lang="ar" sz="2200" dirty="0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61111" y="3429000"/>
            <a:ext cx="1887246" cy="1464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9578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عندما يكون لدينا "لياقة وتحمل قلبي رئوي" جيدة </a:t>
            </a:r>
            <a:endParaRPr lang="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518716"/>
            <a:ext cx="7281637" cy="3567882"/>
          </a:xfrm>
        </p:spPr>
        <p:txBody>
          <a:bodyPr>
            <a:normAutofit/>
          </a:bodyPr>
          <a:lstStyle/>
          <a:p>
            <a:pPr algn="r" rtl="1">
              <a:lnSpc>
                <a:spcPct val="100000"/>
              </a:lnSpc>
            </a:pPr>
            <a:r>
              <a:rPr lang="ar" sz="2000" b="0" i="0" u="none" baseline="0" dirty="0"/>
              <a:t>القلب: </a:t>
            </a:r>
          </a:p>
          <a:p>
            <a:pPr lvl="1" algn="r" rtl="1">
              <a:lnSpc>
                <a:spcPct val="100000"/>
              </a:lnSpc>
              <a:buFont typeface="Arial" panose="020B0604020202020204" pitchFamily="34" charset="0"/>
              <a:buChar char="–"/>
            </a:pPr>
            <a:r>
              <a:rPr lang="ar" sz="2000" b="0" i="0" u="none" baseline="0" dirty="0"/>
              <a:t>جدران العضلات الصغيرة القوية، بحيث يكون حجم النبضة أكبر ويتم دفع الدم بسهولة</a:t>
            </a:r>
          </a:p>
          <a:p>
            <a:pPr lvl="1" algn="r" rtl="1">
              <a:lnSpc>
                <a:spcPct val="100000"/>
              </a:lnSpc>
              <a:buFont typeface="Arial" panose="020B0604020202020204" pitchFamily="34" charset="0"/>
              <a:buChar char="–"/>
            </a:pPr>
            <a:r>
              <a:rPr lang="ar" sz="2000" b="0" i="0" u="none" baseline="0" dirty="0"/>
              <a:t>مغطى بالكثير من الشعيرات الدموية السليمة التي </a:t>
            </a:r>
            <a:r>
              <a:rPr lang="ar" sz="2000" b="0" i="0" u="none" baseline="0" dirty="0" smtClean="0"/>
              <a:t>تزود</a:t>
            </a:r>
            <a:r>
              <a:rPr lang="ar-SA" sz="2000" b="0" i="0" u="none" baseline="0" dirty="0" smtClean="0"/>
              <a:t>ه</a:t>
            </a:r>
            <a:r>
              <a:rPr lang="ar" sz="2000" b="0" i="0" u="none" baseline="0" dirty="0" smtClean="0"/>
              <a:t> </a:t>
            </a:r>
            <a:r>
              <a:rPr lang="ar" sz="2000" b="0" i="0" u="none" baseline="0" dirty="0"/>
              <a:t>بالأكسجين والغذاء. </a:t>
            </a:r>
            <a:endParaRPr lang="ar" sz="2000" dirty="0"/>
          </a:p>
          <a:p>
            <a:pPr algn="r" rtl="1">
              <a:lnSpc>
                <a:spcPct val="100000"/>
              </a:lnSpc>
            </a:pPr>
            <a:r>
              <a:rPr lang="ar" sz="2000" b="0" i="0" u="none" baseline="0" dirty="0"/>
              <a:t>شرايين وشعيرات دموية:</a:t>
            </a:r>
            <a:r>
              <a:rPr lang="ar" sz="2000" dirty="0"/>
              <a:t/>
            </a:r>
            <a:br>
              <a:rPr lang="ar" sz="2000" dirty="0"/>
            </a:br>
            <a:r>
              <a:rPr lang="ar" sz="2000" b="0" i="0" u="none" baseline="0" dirty="0"/>
              <a:t>مرنة وقوية - التي تتيح تدفقًا سريعًا للدم وتغييرات في التدفق حسب الحاجة. </a:t>
            </a:r>
          </a:p>
          <a:p>
            <a:pPr algn="r" rtl="1">
              <a:lnSpc>
                <a:spcPct val="100000"/>
              </a:lnSpc>
            </a:pPr>
            <a:r>
              <a:rPr lang="ar" sz="2000" b="0" i="0" u="none" baseline="0" dirty="0"/>
              <a:t>عضلات التنفس:</a:t>
            </a:r>
            <a:r>
              <a:rPr lang="ar" sz="2000" dirty="0"/>
              <a:t/>
            </a:r>
            <a:br>
              <a:rPr lang="ar" sz="2000" dirty="0"/>
            </a:br>
            <a:r>
              <a:rPr lang="ar" sz="2000" b="0" i="0" u="none" baseline="0" dirty="0"/>
              <a:t>مرنة وقوية ومتطورة </a:t>
            </a:r>
          </a:p>
          <a:p>
            <a:pPr marL="0" indent="0" algn="r" rtl="1">
              <a:lnSpc>
                <a:spcPct val="150000"/>
              </a:lnSpc>
              <a:buNone/>
            </a:pPr>
            <a:endParaRPr lang="ar" sz="2400" dirty="0"/>
          </a:p>
        </p:txBody>
      </p:sp>
      <p:sp>
        <p:nvSpPr>
          <p:cNvPr id="4" name="מלבן 3"/>
          <p:cNvSpPr/>
          <p:nvPr/>
        </p:nvSpPr>
        <p:spPr>
          <a:xfrm>
            <a:off x="4266699" y="1041681"/>
            <a:ext cx="12202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" sz="2800" b="0" i="0" u="none" baseline="0"/>
              <a:t>من الداخل</a:t>
            </a:r>
          </a:p>
        </p:txBody>
      </p:sp>
      <p:pic>
        <p:nvPicPr>
          <p:cNvPr id="22" name="תמונה 2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884367" y="2910956"/>
            <a:ext cx="896453" cy="676692"/>
          </a:xfrm>
          <a:prstGeom prst="rect">
            <a:avLst/>
          </a:prstGeom>
        </p:spPr>
      </p:pic>
      <p:pic>
        <p:nvPicPr>
          <p:cNvPr id="23" name="תמונה 2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1086" y="3999353"/>
            <a:ext cx="681988" cy="598087"/>
          </a:xfrm>
          <a:prstGeom prst="rect">
            <a:avLst/>
          </a:prstGeom>
        </p:spPr>
      </p:pic>
      <p:pic>
        <p:nvPicPr>
          <p:cNvPr id="24" name="תמונה 23"/>
          <p:cNvPicPr>
            <a:picLocks noChangeAspect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1086" y="1411003"/>
            <a:ext cx="448854" cy="64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96486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عندما يكون لدينا "لياقة وتحمل قلبي رئوي" جيدة </a:t>
            </a:r>
            <a:endParaRPr lang="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107301"/>
            <a:ext cx="8152171" cy="3567882"/>
          </a:xfrm>
        </p:spPr>
        <p:txBody>
          <a:bodyPr/>
          <a:lstStyle/>
          <a:p>
            <a:pPr marL="0" indent="0" algn="ctr" rtl="1">
              <a:buNone/>
            </a:pPr>
            <a:r>
              <a:rPr lang="ar" b="0" i="0" u="none" baseline="0" dirty="0"/>
              <a:t>نرى من الخارج</a:t>
            </a:r>
          </a:p>
          <a:p>
            <a:pPr marL="0" indent="0" algn="ctr" rtl="1">
              <a:buNone/>
            </a:pPr>
            <a:endParaRPr lang="ar" dirty="0"/>
          </a:p>
          <a:p>
            <a:pPr algn="r" rtl="1"/>
            <a:r>
              <a:rPr lang="ar" sz="2000" b="0" i="0" u="none" baseline="0" dirty="0"/>
              <a:t>من كان نبضه عند الراحة:</a:t>
            </a:r>
          </a:p>
          <a:p>
            <a:pPr algn="r" rtl="1"/>
            <a:r>
              <a:rPr lang="ar" sz="2000" b="0" i="0" u="none" baseline="0" dirty="0"/>
              <a:t>انتعاش سريع من المجهود </a:t>
            </a:r>
          </a:p>
          <a:p>
            <a:pPr algn="r" rtl="1"/>
            <a:r>
              <a:rPr lang="ar" sz="2000" b="0" i="0" u="none" baseline="0" dirty="0"/>
              <a:t>التنفس سهل عند المجهود</a:t>
            </a:r>
            <a:endParaRPr lang="ar" sz="2000" dirty="0"/>
          </a:p>
          <a:p>
            <a:pPr marL="0" indent="0" algn="r" rtl="1">
              <a:buNone/>
            </a:pPr>
            <a:r>
              <a:rPr lang="ar" dirty="0"/>
              <a:t/>
            </a:r>
            <a:br>
              <a:rPr lang="ar" dirty="0"/>
            </a:br>
            <a:r>
              <a:rPr lang="ar" b="0" i="0" u="none" baseline="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0548258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رأينا أنه...</a:t>
            </a:r>
            <a:endParaRPr lang="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 fontAlgn="base"/>
            <a:r>
              <a:rPr lang="ar" sz="2000" b="0" i="0" u="none" baseline="0" dirty="0"/>
              <a:t>يحافظ الجسم على ظروف داخلية مثالية لعمل الأعضاء، على سبيل المثال: الحرارة، تزويد الغذاء والطاقة (أكسجين وجلوكوز) </a:t>
            </a:r>
            <a:endParaRPr lang="ar" sz="2000" dirty="0"/>
          </a:p>
          <a:p>
            <a:pPr marL="0" indent="0">
              <a:buNone/>
            </a:pPr>
            <a:endParaRPr lang="ar" sz="2000" dirty="0"/>
          </a:p>
        </p:txBody>
      </p:sp>
    </p:spTree>
    <p:extLst>
      <p:ext uri="{BB962C8B-B14F-4D97-AF65-F5344CB8AC3E}">
        <p14:creationId xmlns:p14="http://schemas.microsoft.com/office/powerpoint/2010/main" val="618156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28650" y="0"/>
            <a:ext cx="8198260" cy="1325563"/>
          </a:xfrm>
        </p:spPr>
        <p:txBody>
          <a:bodyPr/>
          <a:lstStyle/>
          <a:p>
            <a:pPr algn="r" rtl="1"/>
            <a:r>
              <a:rPr lang="ar" b="1" i="0" u="none" baseline="0"/>
              <a:t>هل يمكنكم تمييز الرياضي؟</a:t>
            </a:r>
            <a:endParaRPr lang="ar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628650" y="1460498"/>
            <a:ext cx="8198260" cy="2214519"/>
          </a:xfrm>
        </p:spPr>
        <p:txBody>
          <a:bodyPr>
            <a:normAutofit/>
          </a:bodyPr>
          <a:lstStyle/>
          <a:p>
            <a:pPr marL="0" indent="0" algn="l" rtl="1">
              <a:buNone/>
            </a:pPr>
            <a:endParaRPr lang="ar" sz="2000" dirty="0"/>
          </a:p>
          <a:p>
            <a:pPr marL="0" indent="0" rtl="1">
              <a:buNone/>
            </a:pPr>
            <a:r>
              <a:rPr lang="ar" sz="2000" b="0" i="0" u="none" baseline="0" dirty="0"/>
              <a:t>هل يمكنكم تمييز من الذي مارس النشاط بقوة، ومن مارس بقوة أقل، ومن ارتاح،</a:t>
            </a:r>
            <a:r>
              <a:rPr lang="ar" sz="2000" dirty="0"/>
              <a:t/>
            </a:r>
            <a:br>
              <a:rPr lang="ar" sz="2000" dirty="0"/>
            </a:br>
            <a:r>
              <a:rPr lang="ar" sz="2000" b="1" i="0" u="none" baseline="0" dirty="0"/>
              <a:t>لو كان من المسموح لمس </a:t>
            </a:r>
            <a:r>
              <a:rPr lang="ar" sz="2000" b="0" i="0" u="none" baseline="0" dirty="0"/>
              <a:t>المتطوعين؟</a:t>
            </a:r>
          </a:p>
          <a:p>
            <a:pPr marL="0" indent="0" algn="l" rtl="1">
              <a:buNone/>
            </a:pPr>
            <a:endParaRPr lang="ar" sz="2000" dirty="0"/>
          </a:p>
          <a:p>
            <a:pPr marL="0" indent="0" algn="l" rtl="1">
              <a:buNone/>
            </a:pPr>
            <a:endParaRPr lang="ar" sz="2000" dirty="0"/>
          </a:p>
          <a:p>
            <a:pPr marL="0" indent="0" algn="l" rtl="1">
              <a:buNone/>
            </a:pPr>
            <a:endParaRPr lang="ar" sz="2000" dirty="0"/>
          </a:p>
        </p:txBody>
      </p:sp>
      <p:grpSp>
        <p:nvGrpSpPr>
          <p:cNvPr id="5" name="קבוצה 4"/>
          <p:cNvGrpSpPr/>
          <p:nvPr/>
        </p:nvGrpSpPr>
        <p:grpSpPr>
          <a:xfrm>
            <a:off x="2975308" y="3675017"/>
            <a:ext cx="374597" cy="889667"/>
            <a:chOff x="1558858" y="3719655"/>
            <a:chExt cx="374597" cy="889667"/>
          </a:xfrm>
          <a:solidFill>
            <a:schemeClr val="accent1">
              <a:lumMod val="75000"/>
            </a:schemeClr>
          </a:solidFill>
        </p:grpSpPr>
        <p:sp>
          <p:nvSpPr>
            <p:cNvPr id="6" name="Freeform 19"/>
            <p:cNvSpPr>
              <a:spLocks noEditPoints="1"/>
            </p:cNvSpPr>
            <p:nvPr/>
          </p:nvSpPr>
          <p:spPr bwMode="auto">
            <a:xfrm>
              <a:off x="1669899" y="3719655"/>
              <a:ext cx="149839" cy="149839"/>
            </a:xfrm>
            <a:custGeom>
              <a:avLst/>
              <a:gdLst>
                <a:gd name="T0" fmla="*/ 224 w 224"/>
                <a:gd name="T1" fmla="*/ 112 h 224"/>
                <a:gd name="T2" fmla="*/ 224 w 224"/>
                <a:gd name="T3" fmla="*/ 112 h 224"/>
                <a:gd name="T4" fmla="*/ 222 w 224"/>
                <a:gd name="T5" fmla="*/ 134 h 224"/>
                <a:gd name="T6" fmla="*/ 216 w 224"/>
                <a:gd name="T7" fmla="*/ 156 h 224"/>
                <a:gd name="T8" fmla="*/ 204 w 224"/>
                <a:gd name="T9" fmla="*/ 174 h 224"/>
                <a:gd name="T10" fmla="*/ 192 w 224"/>
                <a:gd name="T11" fmla="*/ 192 h 224"/>
                <a:gd name="T12" fmla="*/ 174 w 224"/>
                <a:gd name="T13" fmla="*/ 206 h 224"/>
                <a:gd name="T14" fmla="*/ 156 w 224"/>
                <a:gd name="T15" fmla="*/ 216 h 224"/>
                <a:gd name="T16" fmla="*/ 134 w 224"/>
                <a:gd name="T17" fmla="*/ 222 h 224"/>
                <a:gd name="T18" fmla="*/ 112 w 224"/>
                <a:gd name="T19" fmla="*/ 224 h 224"/>
                <a:gd name="T20" fmla="*/ 112 w 224"/>
                <a:gd name="T21" fmla="*/ 224 h 224"/>
                <a:gd name="T22" fmla="*/ 90 w 224"/>
                <a:gd name="T23" fmla="*/ 222 h 224"/>
                <a:gd name="T24" fmla="*/ 68 w 224"/>
                <a:gd name="T25" fmla="*/ 216 h 224"/>
                <a:gd name="T26" fmla="*/ 50 w 224"/>
                <a:gd name="T27" fmla="*/ 206 h 224"/>
                <a:gd name="T28" fmla="*/ 32 w 224"/>
                <a:gd name="T29" fmla="*/ 192 h 224"/>
                <a:gd name="T30" fmla="*/ 20 w 224"/>
                <a:gd name="T31" fmla="*/ 174 h 224"/>
                <a:gd name="T32" fmla="*/ 8 w 224"/>
                <a:gd name="T33" fmla="*/ 156 h 224"/>
                <a:gd name="T34" fmla="*/ 2 w 224"/>
                <a:gd name="T35" fmla="*/ 134 h 224"/>
                <a:gd name="T36" fmla="*/ 0 w 224"/>
                <a:gd name="T37" fmla="*/ 112 h 224"/>
                <a:gd name="T38" fmla="*/ 0 w 224"/>
                <a:gd name="T39" fmla="*/ 112 h 224"/>
                <a:gd name="T40" fmla="*/ 2 w 224"/>
                <a:gd name="T41" fmla="*/ 90 h 224"/>
                <a:gd name="T42" fmla="*/ 8 w 224"/>
                <a:gd name="T43" fmla="*/ 68 h 224"/>
                <a:gd name="T44" fmla="*/ 20 w 224"/>
                <a:gd name="T45" fmla="*/ 50 h 224"/>
                <a:gd name="T46" fmla="*/ 32 w 224"/>
                <a:gd name="T47" fmla="*/ 34 h 224"/>
                <a:gd name="T48" fmla="*/ 50 w 224"/>
                <a:gd name="T49" fmla="*/ 20 h 224"/>
                <a:gd name="T50" fmla="*/ 68 w 224"/>
                <a:gd name="T51" fmla="*/ 10 h 224"/>
                <a:gd name="T52" fmla="*/ 90 w 224"/>
                <a:gd name="T53" fmla="*/ 2 h 224"/>
                <a:gd name="T54" fmla="*/ 112 w 224"/>
                <a:gd name="T55" fmla="*/ 0 h 224"/>
                <a:gd name="T56" fmla="*/ 112 w 224"/>
                <a:gd name="T57" fmla="*/ 0 h 224"/>
                <a:gd name="T58" fmla="*/ 134 w 224"/>
                <a:gd name="T59" fmla="*/ 2 h 224"/>
                <a:gd name="T60" fmla="*/ 156 w 224"/>
                <a:gd name="T61" fmla="*/ 10 h 224"/>
                <a:gd name="T62" fmla="*/ 174 w 224"/>
                <a:gd name="T63" fmla="*/ 20 h 224"/>
                <a:gd name="T64" fmla="*/ 192 w 224"/>
                <a:gd name="T65" fmla="*/ 34 h 224"/>
                <a:gd name="T66" fmla="*/ 204 w 224"/>
                <a:gd name="T67" fmla="*/ 50 h 224"/>
                <a:gd name="T68" fmla="*/ 216 w 224"/>
                <a:gd name="T69" fmla="*/ 68 h 224"/>
                <a:gd name="T70" fmla="*/ 222 w 224"/>
                <a:gd name="T71" fmla="*/ 90 h 224"/>
                <a:gd name="T72" fmla="*/ 224 w 224"/>
                <a:gd name="T73" fmla="*/ 112 h 224"/>
                <a:gd name="T74" fmla="*/ 224 w 224"/>
                <a:gd name="T75" fmla="*/ 112 h 224"/>
                <a:gd name="T76" fmla="*/ 224 w 224"/>
                <a:gd name="T77" fmla="*/ 112 h 224"/>
                <a:gd name="T78" fmla="*/ 224 w 224"/>
                <a:gd name="T79" fmla="*/ 1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24" h="224">
                  <a:moveTo>
                    <a:pt x="224" y="112"/>
                  </a:moveTo>
                  <a:lnTo>
                    <a:pt x="224" y="112"/>
                  </a:lnTo>
                  <a:lnTo>
                    <a:pt x="222" y="134"/>
                  </a:lnTo>
                  <a:lnTo>
                    <a:pt x="216" y="156"/>
                  </a:lnTo>
                  <a:lnTo>
                    <a:pt x="204" y="174"/>
                  </a:lnTo>
                  <a:lnTo>
                    <a:pt x="192" y="192"/>
                  </a:lnTo>
                  <a:lnTo>
                    <a:pt x="174" y="206"/>
                  </a:lnTo>
                  <a:lnTo>
                    <a:pt x="156" y="216"/>
                  </a:lnTo>
                  <a:lnTo>
                    <a:pt x="134" y="222"/>
                  </a:lnTo>
                  <a:lnTo>
                    <a:pt x="112" y="224"/>
                  </a:lnTo>
                  <a:lnTo>
                    <a:pt x="112" y="224"/>
                  </a:lnTo>
                  <a:lnTo>
                    <a:pt x="90" y="222"/>
                  </a:lnTo>
                  <a:lnTo>
                    <a:pt x="68" y="216"/>
                  </a:lnTo>
                  <a:lnTo>
                    <a:pt x="50" y="206"/>
                  </a:lnTo>
                  <a:lnTo>
                    <a:pt x="32" y="192"/>
                  </a:lnTo>
                  <a:lnTo>
                    <a:pt x="20" y="174"/>
                  </a:lnTo>
                  <a:lnTo>
                    <a:pt x="8" y="156"/>
                  </a:lnTo>
                  <a:lnTo>
                    <a:pt x="2" y="134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90"/>
                  </a:lnTo>
                  <a:lnTo>
                    <a:pt x="8" y="68"/>
                  </a:lnTo>
                  <a:lnTo>
                    <a:pt x="20" y="50"/>
                  </a:lnTo>
                  <a:lnTo>
                    <a:pt x="32" y="34"/>
                  </a:lnTo>
                  <a:lnTo>
                    <a:pt x="50" y="20"/>
                  </a:lnTo>
                  <a:lnTo>
                    <a:pt x="68" y="10"/>
                  </a:lnTo>
                  <a:lnTo>
                    <a:pt x="90" y="2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34" y="2"/>
                  </a:lnTo>
                  <a:lnTo>
                    <a:pt x="156" y="10"/>
                  </a:lnTo>
                  <a:lnTo>
                    <a:pt x="174" y="20"/>
                  </a:lnTo>
                  <a:lnTo>
                    <a:pt x="192" y="34"/>
                  </a:lnTo>
                  <a:lnTo>
                    <a:pt x="204" y="50"/>
                  </a:lnTo>
                  <a:lnTo>
                    <a:pt x="216" y="68"/>
                  </a:lnTo>
                  <a:lnTo>
                    <a:pt x="222" y="90"/>
                  </a:lnTo>
                  <a:lnTo>
                    <a:pt x="224" y="112"/>
                  </a:lnTo>
                  <a:lnTo>
                    <a:pt x="224" y="112"/>
                  </a:lnTo>
                  <a:close/>
                  <a:moveTo>
                    <a:pt x="224" y="112"/>
                  </a:moveTo>
                  <a:lnTo>
                    <a:pt x="224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7" name="Freeform 20"/>
            <p:cNvSpPr>
              <a:spLocks/>
            </p:cNvSpPr>
            <p:nvPr/>
          </p:nvSpPr>
          <p:spPr bwMode="auto">
            <a:xfrm>
              <a:off x="1669899" y="3719655"/>
              <a:ext cx="149839" cy="149839"/>
            </a:xfrm>
            <a:custGeom>
              <a:avLst/>
              <a:gdLst>
                <a:gd name="T0" fmla="*/ 224 w 224"/>
                <a:gd name="T1" fmla="*/ 112 h 224"/>
                <a:gd name="T2" fmla="*/ 224 w 224"/>
                <a:gd name="T3" fmla="*/ 112 h 224"/>
                <a:gd name="T4" fmla="*/ 222 w 224"/>
                <a:gd name="T5" fmla="*/ 134 h 224"/>
                <a:gd name="T6" fmla="*/ 216 w 224"/>
                <a:gd name="T7" fmla="*/ 156 h 224"/>
                <a:gd name="T8" fmla="*/ 204 w 224"/>
                <a:gd name="T9" fmla="*/ 174 h 224"/>
                <a:gd name="T10" fmla="*/ 192 w 224"/>
                <a:gd name="T11" fmla="*/ 192 h 224"/>
                <a:gd name="T12" fmla="*/ 174 w 224"/>
                <a:gd name="T13" fmla="*/ 206 h 224"/>
                <a:gd name="T14" fmla="*/ 156 w 224"/>
                <a:gd name="T15" fmla="*/ 216 h 224"/>
                <a:gd name="T16" fmla="*/ 134 w 224"/>
                <a:gd name="T17" fmla="*/ 222 h 224"/>
                <a:gd name="T18" fmla="*/ 112 w 224"/>
                <a:gd name="T19" fmla="*/ 224 h 224"/>
                <a:gd name="T20" fmla="*/ 112 w 224"/>
                <a:gd name="T21" fmla="*/ 224 h 224"/>
                <a:gd name="T22" fmla="*/ 90 w 224"/>
                <a:gd name="T23" fmla="*/ 222 h 224"/>
                <a:gd name="T24" fmla="*/ 68 w 224"/>
                <a:gd name="T25" fmla="*/ 216 h 224"/>
                <a:gd name="T26" fmla="*/ 50 w 224"/>
                <a:gd name="T27" fmla="*/ 206 h 224"/>
                <a:gd name="T28" fmla="*/ 32 w 224"/>
                <a:gd name="T29" fmla="*/ 192 h 224"/>
                <a:gd name="T30" fmla="*/ 20 w 224"/>
                <a:gd name="T31" fmla="*/ 174 h 224"/>
                <a:gd name="T32" fmla="*/ 8 w 224"/>
                <a:gd name="T33" fmla="*/ 156 h 224"/>
                <a:gd name="T34" fmla="*/ 2 w 224"/>
                <a:gd name="T35" fmla="*/ 134 h 224"/>
                <a:gd name="T36" fmla="*/ 0 w 224"/>
                <a:gd name="T37" fmla="*/ 112 h 224"/>
                <a:gd name="T38" fmla="*/ 0 w 224"/>
                <a:gd name="T39" fmla="*/ 112 h 224"/>
                <a:gd name="T40" fmla="*/ 2 w 224"/>
                <a:gd name="T41" fmla="*/ 90 h 224"/>
                <a:gd name="T42" fmla="*/ 8 w 224"/>
                <a:gd name="T43" fmla="*/ 68 h 224"/>
                <a:gd name="T44" fmla="*/ 20 w 224"/>
                <a:gd name="T45" fmla="*/ 50 h 224"/>
                <a:gd name="T46" fmla="*/ 32 w 224"/>
                <a:gd name="T47" fmla="*/ 34 h 224"/>
                <a:gd name="T48" fmla="*/ 50 w 224"/>
                <a:gd name="T49" fmla="*/ 20 h 224"/>
                <a:gd name="T50" fmla="*/ 68 w 224"/>
                <a:gd name="T51" fmla="*/ 10 h 224"/>
                <a:gd name="T52" fmla="*/ 90 w 224"/>
                <a:gd name="T53" fmla="*/ 2 h 224"/>
                <a:gd name="T54" fmla="*/ 112 w 224"/>
                <a:gd name="T55" fmla="*/ 0 h 224"/>
                <a:gd name="T56" fmla="*/ 112 w 224"/>
                <a:gd name="T57" fmla="*/ 0 h 224"/>
                <a:gd name="T58" fmla="*/ 134 w 224"/>
                <a:gd name="T59" fmla="*/ 2 h 224"/>
                <a:gd name="T60" fmla="*/ 156 w 224"/>
                <a:gd name="T61" fmla="*/ 10 h 224"/>
                <a:gd name="T62" fmla="*/ 174 w 224"/>
                <a:gd name="T63" fmla="*/ 20 h 224"/>
                <a:gd name="T64" fmla="*/ 192 w 224"/>
                <a:gd name="T65" fmla="*/ 34 h 224"/>
                <a:gd name="T66" fmla="*/ 204 w 224"/>
                <a:gd name="T67" fmla="*/ 50 h 224"/>
                <a:gd name="T68" fmla="*/ 216 w 224"/>
                <a:gd name="T69" fmla="*/ 68 h 224"/>
                <a:gd name="T70" fmla="*/ 222 w 224"/>
                <a:gd name="T71" fmla="*/ 90 h 224"/>
                <a:gd name="T72" fmla="*/ 224 w 224"/>
                <a:gd name="T73" fmla="*/ 112 h 224"/>
                <a:gd name="T74" fmla="*/ 224 w 224"/>
                <a:gd name="T75" fmla="*/ 1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24" h="224">
                  <a:moveTo>
                    <a:pt x="224" y="112"/>
                  </a:moveTo>
                  <a:lnTo>
                    <a:pt x="224" y="112"/>
                  </a:lnTo>
                  <a:lnTo>
                    <a:pt x="222" y="134"/>
                  </a:lnTo>
                  <a:lnTo>
                    <a:pt x="216" y="156"/>
                  </a:lnTo>
                  <a:lnTo>
                    <a:pt x="204" y="174"/>
                  </a:lnTo>
                  <a:lnTo>
                    <a:pt x="192" y="192"/>
                  </a:lnTo>
                  <a:lnTo>
                    <a:pt x="174" y="206"/>
                  </a:lnTo>
                  <a:lnTo>
                    <a:pt x="156" y="216"/>
                  </a:lnTo>
                  <a:lnTo>
                    <a:pt x="134" y="222"/>
                  </a:lnTo>
                  <a:lnTo>
                    <a:pt x="112" y="224"/>
                  </a:lnTo>
                  <a:lnTo>
                    <a:pt x="112" y="224"/>
                  </a:lnTo>
                  <a:lnTo>
                    <a:pt x="90" y="222"/>
                  </a:lnTo>
                  <a:lnTo>
                    <a:pt x="68" y="216"/>
                  </a:lnTo>
                  <a:lnTo>
                    <a:pt x="50" y="206"/>
                  </a:lnTo>
                  <a:lnTo>
                    <a:pt x="32" y="192"/>
                  </a:lnTo>
                  <a:lnTo>
                    <a:pt x="20" y="174"/>
                  </a:lnTo>
                  <a:lnTo>
                    <a:pt x="8" y="156"/>
                  </a:lnTo>
                  <a:lnTo>
                    <a:pt x="2" y="134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90"/>
                  </a:lnTo>
                  <a:lnTo>
                    <a:pt x="8" y="68"/>
                  </a:lnTo>
                  <a:lnTo>
                    <a:pt x="20" y="50"/>
                  </a:lnTo>
                  <a:lnTo>
                    <a:pt x="32" y="34"/>
                  </a:lnTo>
                  <a:lnTo>
                    <a:pt x="50" y="20"/>
                  </a:lnTo>
                  <a:lnTo>
                    <a:pt x="68" y="10"/>
                  </a:lnTo>
                  <a:lnTo>
                    <a:pt x="90" y="2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34" y="2"/>
                  </a:lnTo>
                  <a:lnTo>
                    <a:pt x="156" y="10"/>
                  </a:lnTo>
                  <a:lnTo>
                    <a:pt x="174" y="20"/>
                  </a:lnTo>
                  <a:lnTo>
                    <a:pt x="192" y="34"/>
                  </a:lnTo>
                  <a:lnTo>
                    <a:pt x="204" y="50"/>
                  </a:lnTo>
                  <a:lnTo>
                    <a:pt x="216" y="68"/>
                  </a:lnTo>
                  <a:lnTo>
                    <a:pt x="222" y="90"/>
                  </a:lnTo>
                  <a:lnTo>
                    <a:pt x="224" y="112"/>
                  </a:lnTo>
                  <a:lnTo>
                    <a:pt x="224" y="112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8" name="Line 21"/>
            <p:cNvSpPr>
              <a:spLocks noChangeShapeType="1"/>
            </p:cNvSpPr>
            <p:nvPr/>
          </p:nvSpPr>
          <p:spPr bwMode="auto">
            <a:xfrm>
              <a:off x="1819738" y="3794574"/>
              <a:ext cx="0" cy="0"/>
            </a:xfrm>
            <a:prstGeom prst="lin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9" name="Freeform 22"/>
            <p:cNvSpPr>
              <a:spLocks noEditPoints="1"/>
            </p:cNvSpPr>
            <p:nvPr/>
          </p:nvSpPr>
          <p:spPr bwMode="auto">
            <a:xfrm>
              <a:off x="1558858" y="3902940"/>
              <a:ext cx="374597" cy="706382"/>
            </a:xfrm>
            <a:custGeom>
              <a:avLst/>
              <a:gdLst>
                <a:gd name="T0" fmla="*/ 296 w 560"/>
                <a:gd name="T1" fmla="*/ 0 h 1056"/>
                <a:gd name="T2" fmla="*/ 232 w 560"/>
                <a:gd name="T3" fmla="*/ 4 h 1056"/>
                <a:gd name="T4" fmla="*/ 198 w 560"/>
                <a:gd name="T5" fmla="*/ 10 h 1056"/>
                <a:gd name="T6" fmla="*/ 114 w 560"/>
                <a:gd name="T7" fmla="*/ 54 h 1056"/>
                <a:gd name="T8" fmla="*/ 56 w 560"/>
                <a:gd name="T9" fmla="*/ 124 h 1056"/>
                <a:gd name="T10" fmla="*/ 18 w 560"/>
                <a:gd name="T11" fmla="*/ 212 h 1056"/>
                <a:gd name="T12" fmla="*/ 2 w 560"/>
                <a:gd name="T13" fmla="*/ 310 h 1056"/>
                <a:gd name="T14" fmla="*/ 2 w 560"/>
                <a:gd name="T15" fmla="*/ 406 h 1056"/>
                <a:gd name="T16" fmla="*/ 10 w 560"/>
                <a:gd name="T17" fmla="*/ 430 h 1056"/>
                <a:gd name="T18" fmla="*/ 32 w 560"/>
                <a:gd name="T19" fmla="*/ 452 h 1056"/>
                <a:gd name="T20" fmla="*/ 64 w 560"/>
                <a:gd name="T21" fmla="*/ 460 h 1056"/>
                <a:gd name="T22" fmla="*/ 92 w 560"/>
                <a:gd name="T23" fmla="*/ 452 h 1056"/>
                <a:gd name="T24" fmla="*/ 112 w 560"/>
                <a:gd name="T25" fmla="*/ 430 h 1056"/>
                <a:gd name="T26" fmla="*/ 114 w 560"/>
                <a:gd name="T27" fmla="*/ 406 h 1056"/>
                <a:gd name="T28" fmla="*/ 112 w 560"/>
                <a:gd name="T29" fmla="*/ 328 h 1056"/>
                <a:gd name="T30" fmla="*/ 124 w 560"/>
                <a:gd name="T31" fmla="*/ 244 h 1056"/>
                <a:gd name="T32" fmla="*/ 142 w 560"/>
                <a:gd name="T33" fmla="*/ 426 h 1056"/>
                <a:gd name="T34" fmla="*/ 142 w 560"/>
                <a:gd name="T35" fmla="*/ 434 h 1056"/>
                <a:gd name="T36" fmla="*/ 142 w 560"/>
                <a:gd name="T37" fmla="*/ 716 h 1056"/>
                <a:gd name="T38" fmla="*/ 134 w 560"/>
                <a:gd name="T39" fmla="*/ 994 h 1056"/>
                <a:gd name="T40" fmla="*/ 144 w 560"/>
                <a:gd name="T41" fmla="*/ 1032 h 1056"/>
                <a:gd name="T42" fmla="*/ 172 w 560"/>
                <a:gd name="T43" fmla="*/ 1052 h 1056"/>
                <a:gd name="T44" fmla="*/ 208 w 560"/>
                <a:gd name="T45" fmla="*/ 1054 h 1056"/>
                <a:gd name="T46" fmla="*/ 240 w 560"/>
                <a:gd name="T47" fmla="*/ 1040 h 1056"/>
                <a:gd name="T48" fmla="*/ 260 w 560"/>
                <a:gd name="T49" fmla="*/ 1008 h 1056"/>
                <a:gd name="T50" fmla="*/ 266 w 560"/>
                <a:gd name="T51" fmla="*/ 884 h 1056"/>
                <a:gd name="T52" fmla="*/ 270 w 560"/>
                <a:gd name="T53" fmla="*/ 558 h 1056"/>
                <a:gd name="T54" fmla="*/ 290 w 560"/>
                <a:gd name="T55" fmla="*/ 776 h 1056"/>
                <a:gd name="T56" fmla="*/ 296 w 560"/>
                <a:gd name="T57" fmla="*/ 994 h 1056"/>
                <a:gd name="T58" fmla="*/ 310 w 560"/>
                <a:gd name="T59" fmla="*/ 1032 h 1056"/>
                <a:gd name="T60" fmla="*/ 338 w 560"/>
                <a:gd name="T61" fmla="*/ 1052 h 1056"/>
                <a:gd name="T62" fmla="*/ 374 w 560"/>
                <a:gd name="T63" fmla="*/ 1054 h 1056"/>
                <a:gd name="T64" fmla="*/ 406 w 560"/>
                <a:gd name="T65" fmla="*/ 1040 h 1056"/>
                <a:gd name="T66" fmla="*/ 422 w 560"/>
                <a:gd name="T67" fmla="*/ 1008 h 1056"/>
                <a:gd name="T68" fmla="*/ 420 w 560"/>
                <a:gd name="T69" fmla="*/ 854 h 1056"/>
                <a:gd name="T70" fmla="*/ 416 w 560"/>
                <a:gd name="T71" fmla="*/ 438 h 1056"/>
                <a:gd name="T72" fmla="*/ 412 w 560"/>
                <a:gd name="T73" fmla="*/ 300 h 1056"/>
                <a:gd name="T74" fmla="*/ 424 w 560"/>
                <a:gd name="T75" fmla="*/ 204 h 1056"/>
                <a:gd name="T76" fmla="*/ 446 w 560"/>
                <a:gd name="T77" fmla="*/ 292 h 1056"/>
                <a:gd name="T78" fmla="*/ 448 w 560"/>
                <a:gd name="T79" fmla="*/ 380 h 1056"/>
                <a:gd name="T80" fmla="*/ 446 w 560"/>
                <a:gd name="T81" fmla="*/ 418 h 1056"/>
                <a:gd name="T82" fmla="*/ 460 w 560"/>
                <a:gd name="T83" fmla="*/ 446 h 1056"/>
                <a:gd name="T84" fmla="*/ 486 w 560"/>
                <a:gd name="T85" fmla="*/ 458 h 1056"/>
                <a:gd name="T86" fmla="*/ 518 w 560"/>
                <a:gd name="T87" fmla="*/ 456 h 1056"/>
                <a:gd name="T88" fmla="*/ 544 w 560"/>
                <a:gd name="T89" fmla="*/ 438 h 1056"/>
                <a:gd name="T90" fmla="*/ 558 w 560"/>
                <a:gd name="T91" fmla="*/ 406 h 1056"/>
                <a:gd name="T92" fmla="*/ 560 w 560"/>
                <a:gd name="T93" fmla="*/ 340 h 1056"/>
                <a:gd name="T94" fmla="*/ 550 w 560"/>
                <a:gd name="T95" fmla="*/ 240 h 1056"/>
                <a:gd name="T96" fmla="*/ 518 w 560"/>
                <a:gd name="T97" fmla="*/ 146 h 1056"/>
                <a:gd name="T98" fmla="*/ 464 w 560"/>
                <a:gd name="T99" fmla="*/ 70 h 1056"/>
                <a:gd name="T100" fmla="*/ 400 w 560"/>
                <a:gd name="T101" fmla="*/ 24 h 1056"/>
                <a:gd name="T102" fmla="*/ 352 w 560"/>
                <a:gd name="T103" fmla="*/ 8 h 1056"/>
                <a:gd name="T104" fmla="*/ 318 w 560"/>
                <a:gd name="T105" fmla="*/ 4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0" h="1056">
                  <a:moveTo>
                    <a:pt x="318" y="4"/>
                  </a:moveTo>
                  <a:lnTo>
                    <a:pt x="318" y="4"/>
                  </a:lnTo>
                  <a:lnTo>
                    <a:pt x="296" y="0"/>
                  </a:lnTo>
                  <a:lnTo>
                    <a:pt x="274" y="0"/>
                  </a:lnTo>
                  <a:lnTo>
                    <a:pt x="252" y="0"/>
                  </a:lnTo>
                  <a:lnTo>
                    <a:pt x="232" y="4"/>
                  </a:lnTo>
                  <a:lnTo>
                    <a:pt x="232" y="4"/>
                  </a:lnTo>
                  <a:lnTo>
                    <a:pt x="214" y="8"/>
                  </a:lnTo>
                  <a:lnTo>
                    <a:pt x="198" y="10"/>
                  </a:lnTo>
                  <a:lnTo>
                    <a:pt x="168" y="22"/>
                  </a:lnTo>
                  <a:lnTo>
                    <a:pt x="140" y="36"/>
                  </a:lnTo>
                  <a:lnTo>
                    <a:pt x="114" y="54"/>
                  </a:lnTo>
                  <a:lnTo>
                    <a:pt x="92" y="74"/>
                  </a:lnTo>
                  <a:lnTo>
                    <a:pt x="72" y="98"/>
                  </a:lnTo>
                  <a:lnTo>
                    <a:pt x="56" y="124"/>
                  </a:lnTo>
                  <a:lnTo>
                    <a:pt x="40" y="152"/>
                  </a:lnTo>
                  <a:lnTo>
                    <a:pt x="28" y="182"/>
                  </a:lnTo>
                  <a:lnTo>
                    <a:pt x="18" y="212"/>
                  </a:lnTo>
                  <a:lnTo>
                    <a:pt x="10" y="244"/>
                  </a:lnTo>
                  <a:lnTo>
                    <a:pt x="4" y="276"/>
                  </a:lnTo>
                  <a:lnTo>
                    <a:pt x="2" y="310"/>
                  </a:lnTo>
                  <a:lnTo>
                    <a:pt x="0" y="342"/>
                  </a:lnTo>
                  <a:lnTo>
                    <a:pt x="0" y="374"/>
                  </a:lnTo>
                  <a:lnTo>
                    <a:pt x="2" y="406"/>
                  </a:lnTo>
                  <a:lnTo>
                    <a:pt x="2" y="406"/>
                  </a:lnTo>
                  <a:lnTo>
                    <a:pt x="4" y="418"/>
                  </a:lnTo>
                  <a:lnTo>
                    <a:pt x="10" y="430"/>
                  </a:lnTo>
                  <a:lnTo>
                    <a:pt x="16" y="438"/>
                  </a:lnTo>
                  <a:lnTo>
                    <a:pt x="24" y="446"/>
                  </a:lnTo>
                  <a:lnTo>
                    <a:pt x="32" y="452"/>
                  </a:lnTo>
                  <a:lnTo>
                    <a:pt x="42" y="456"/>
                  </a:lnTo>
                  <a:lnTo>
                    <a:pt x="54" y="458"/>
                  </a:lnTo>
                  <a:lnTo>
                    <a:pt x="64" y="460"/>
                  </a:lnTo>
                  <a:lnTo>
                    <a:pt x="74" y="458"/>
                  </a:lnTo>
                  <a:lnTo>
                    <a:pt x="84" y="456"/>
                  </a:lnTo>
                  <a:lnTo>
                    <a:pt x="92" y="452"/>
                  </a:lnTo>
                  <a:lnTo>
                    <a:pt x="100" y="446"/>
                  </a:lnTo>
                  <a:lnTo>
                    <a:pt x="108" y="438"/>
                  </a:lnTo>
                  <a:lnTo>
                    <a:pt x="112" y="430"/>
                  </a:lnTo>
                  <a:lnTo>
                    <a:pt x="114" y="418"/>
                  </a:lnTo>
                  <a:lnTo>
                    <a:pt x="114" y="406"/>
                  </a:lnTo>
                  <a:lnTo>
                    <a:pt x="114" y="406"/>
                  </a:lnTo>
                  <a:lnTo>
                    <a:pt x="112" y="382"/>
                  </a:lnTo>
                  <a:lnTo>
                    <a:pt x="112" y="356"/>
                  </a:lnTo>
                  <a:lnTo>
                    <a:pt x="112" y="328"/>
                  </a:lnTo>
                  <a:lnTo>
                    <a:pt x="114" y="300"/>
                  </a:lnTo>
                  <a:lnTo>
                    <a:pt x="118" y="272"/>
                  </a:lnTo>
                  <a:lnTo>
                    <a:pt x="124" y="244"/>
                  </a:lnTo>
                  <a:lnTo>
                    <a:pt x="132" y="216"/>
                  </a:lnTo>
                  <a:lnTo>
                    <a:pt x="142" y="192"/>
                  </a:lnTo>
                  <a:lnTo>
                    <a:pt x="142" y="426"/>
                  </a:lnTo>
                  <a:lnTo>
                    <a:pt x="142" y="426"/>
                  </a:lnTo>
                  <a:lnTo>
                    <a:pt x="142" y="434"/>
                  </a:lnTo>
                  <a:lnTo>
                    <a:pt x="142" y="434"/>
                  </a:lnTo>
                  <a:lnTo>
                    <a:pt x="142" y="438"/>
                  </a:lnTo>
                  <a:lnTo>
                    <a:pt x="142" y="438"/>
                  </a:lnTo>
                  <a:lnTo>
                    <a:pt x="142" y="716"/>
                  </a:lnTo>
                  <a:lnTo>
                    <a:pt x="138" y="854"/>
                  </a:lnTo>
                  <a:lnTo>
                    <a:pt x="134" y="994"/>
                  </a:lnTo>
                  <a:lnTo>
                    <a:pt x="134" y="994"/>
                  </a:lnTo>
                  <a:lnTo>
                    <a:pt x="134" y="1008"/>
                  </a:lnTo>
                  <a:lnTo>
                    <a:pt x="138" y="1020"/>
                  </a:lnTo>
                  <a:lnTo>
                    <a:pt x="144" y="1032"/>
                  </a:lnTo>
                  <a:lnTo>
                    <a:pt x="152" y="1040"/>
                  </a:lnTo>
                  <a:lnTo>
                    <a:pt x="162" y="1046"/>
                  </a:lnTo>
                  <a:lnTo>
                    <a:pt x="172" y="1052"/>
                  </a:lnTo>
                  <a:lnTo>
                    <a:pt x="184" y="1054"/>
                  </a:lnTo>
                  <a:lnTo>
                    <a:pt x="196" y="1056"/>
                  </a:lnTo>
                  <a:lnTo>
                    <a:pt x="208" y="1054"/>
                  </a:lnTo>
                  <a:lnTo>
                    <a:pt x="220" y="1052"/>
                  </a:lnTo>
                  <a:lnTo>
                    <a:pt x="230" y="1046"/>
                  </a:lnTo>
                  <a:lnTo>
                    <a:pt x="240" y="1040"/>
                  </a:lnTo>
                  <a:lnTo>
                    <a:pt x="248" y="1032"/>
                  </a:lnTo>
                  <a:lnTo>
                    <a:pt x="256" y="1020"/>
                  </a:lnTo>
                  <a:lnTo>
                    <a:pt x="260" y="1008"/>
                  </a:lnTo>
                  <a:lnTo>
                    <a:pt x="262" y="994"/>
                  </a:lnTo>
                  <a:lnTo>
                    <a:pt x="262" y="994"/>
                  </a:lnTo>
                  <a:lnTo>
                    <a:pt x="266" y="884"/>
                  </a:lnTo>
                  <a:lnTo>
                    <a:pt x="268" y="776"/>
                  </a:lnTo>
                  <a:lnTo>
                    <a:pt x="270" y="558"/>
                  </a:lnTo>
                  <a:lnTo>
                    <a:pt x="270" y="558"/>
                  </a:lnTo>
                  <a:lnTo>
                    <a:pt x="288" y="558"/>
                  </a:lnTo>
                  <a:lnTo>
                    <a:pt x="288" y="558"/>
                  </a:lnTo>
                  <a:lnTo>
                    <a:pt x="290" y="776"/>
                  </a:lnTo>
                  <a:lnTo>
                    <a:pt x="292" y="884"/>
                  </a:lnTo>
                  <a:lnTo>
                    <a:pt x="296" y="994"/>
                  </a:lnTo>
                  <a:lnTo>
                    <a:pt x="296" y="994"/>
                  </a:lnTo>
                  <a:lnTo>
                    <a:pt x="298" y="1008"/>
                  </a:lnTo>
                  <a:lnTo>
                    <a:pt x="302" y="1020"/>
                  </a:lnTo>
                  <a:lnTo>
                    <a:pt x="310" y="1032"/>
                  </a:lnTo>
                  <a:lnTo>
                    <a:pt x="318" y="1040"/>
                  </a:lnTo>
                  <a:lnTo>
                    <a:pt x="328" y="1046"/>
                  </a:lnTo>
                  <a:lnTo>
                    <a:pt x="338" y="1052"/>
                  </a:lnTo>
                  <a:lnTo>
                    <a:pt x="350" y="1054"/>
                  </a:lnTo>
                  <a:lnTo>
                    <a:pt x="362" y="1056"/>
                  </a:lnTo>
                  <a:lnTo>
                    <a:pt x="374" y="1054"/>
                  </a:lnTo>
                  <a:lnTo>
                    <a:pt x="386" y="1052"/>
                  </a:lnTo>
                  <a:lnTo>
                    <a:pt x="396" y="1046"/>
                  </a:lnTo>
                  <a:lnTo>
                    <a:pt x="406" y="1040"/>
                  </a:lnTo>
                  <a:lnTo>
                    <a:pt x="414" y="1032"/>
                  </a:lnTo>
                  <a:lnTo>
                    <a:pt x="420" y="1020"/>
                  </a:lnTo>
                  <a:lnTo>
                    <a:pt x="422" y="1008"/>
                  </a:lnTo>
                  <a:lnTo>
                    <a:pt x="424" y="994"/>
                  </a:lnTo>
                  <a:lnTo>
                    <a:pt x="424" y="994"/>
                  </a:lnTo>
                  <a:lnTo>
                    <a:pt x="420" y="854"/>
                  </a:lnTo>
                  <a:lnTo>
                    <a:pt x="416" y="716"/>
                  </a:lnTo>
                  <a:lnTo>
                    <a:pt x="416" y="438"/>
                  </a:lnTo>
                  <a:lnTo>
                    <a:pt x="416" y="438"/>
                  </a:lnTo>
                  <a:lnTo>
                    <a:pt x="414" y="422"/>
                  </a:lnTo>
                  <a:lnTo>
                    <a:pt x="414" y="422"/>
                  </a:lnTo>
                  <a:lnTo>
                    <a:pt x="412" y="300"/>
                  </a:lnTo>
                  <a:lnTo>
                    <a:pt x="412" y="180"/>
                  </a:lnTo>
                  <a:lnTo>
                    <a:pt x="412" y="180"/>
                  </a:lnTo>
                  <a:lnTo>
                    <a:pt x="424" y="204"/>
                  </a:lnTo>
                  <a:lnTo>
                    <a:pt x="434" y="232"/>
                  </a:lnTo>
                  <a:lnTo>
                    <a:pt x="442" y="262"/>
                  </a:lnTo>
                  <a:lnTo>
                    <a:pt x="446" y="292"/>
                  </a:lnTo>
                  <a:lnTo>
                    <a:pt x="448" y="324"/>
                  </a:lnTo>
                  <a:lnTo>
                    <a:pt x="450" y="352"/>
                  </a:lnTo>
                  <a:lnTo>
                    <a:pt x="448" y="380"/>
                  </a:lnTo>
                  <a:lnTo>
                    <a:pt x="446" y="406"/>
                  </a:lnTo>
                  <a:lnTo>
                    <a:pt x="446" y="406"/>
                  </a:lnTo>
                  <a:lnTo>
                    <a:pt x="446" y="418"/>
                  </a:lnTo>
                  <a:lnTo>
                    <a:pt x="448" y="430"/>
                  </a:lnTo>
                  <a:lnTo>
                    <a:pt x="454" y="438"/>
                  </a:lnTo>
                  <a:lnTo>
                    <a:pt x="460" y="446"/>
                  </a:lnTo>
                  <a:lnTo>
                    <a:pt x="468" y="452"/>
                  </a:lnTo>
                  <a:lnTo>
                    <a:pt x="476" y="456"/>
                  </a:lnTo>
                  <a:lnTo>
                    <a:pt x="486" y="458"/>
                  </a:lnTo>
                  <a:lnTo>
                    <a:pt x="496" y="460"/>
                  </a:lnTo>
                  <a:lnTo>
                    <a:pt x="508" y="458"/>
                  </a:lnTo>
                  <a:lnTo>
                    <a:pt x="518" y="456"/>
                  </a:lnTo>
                  <a:lnTo>
                    <a:pt x="528" y="452"/>
                  </a:lnTo>
                  <a:lnTo>
                    <a:pt x="536" y="446"/>
                  </a:lnTo>
                  <a:lnTo>
                    <a:pt x="544" y="438"/>
                  </a:lnTo>
                  <a:lnTo>
                    <a:pt x="552" y="430"/>
                  </a:lnTo>
                  <a:lnTo>
                    <a:pt x="556" y="418"/>
                  </a:lnTo>
                  <a:lnTo>
                    <a:pt x="558" y="406"/>
                  </a:lnTo>
                  <a:lnTo>
                    <a:pt x="558" y="406"/>
                  </a:lnTo>
                  <a:lnTo>
                    <a:pt x="560" y="374"/>
                  </a:lnTo>
                  <a:lnTo>
                    <a:pt x="560" y="340"/>
                  </a:lnTo>
                  <a:lnTo>
                    <a:pt x="560" y="308"/>
                  </a:lnTo>
                  <a:lnTo>
                    <a:pt x="556" y="274"/>
                  </a:lnTo>
                  <a:lnTo>
                    <a:pt x="550" y="240"/>
                  </a:lnTo>
                  <a:lnTo>
                    <a:pt x="542" y="208"/>
                  </a:lnTo>
                  <a:lnTo>
                    <a:pt x="530" y="176"/>
                  </a:lnTo>
                  <a:lnTo>
                    <a:pt x="518" y="146"/>
                  </a:lnTo>
                  <a:lnTo>
                    <a:pt x="502" y="118"/>
                  </a:lnTo>
                  <a:lnTo>
                    <a:pt x="484" y="92"/>
                  </a:lnTo>
                  <a:lnTo>
                    <a:pt x="464" y="70"/>
                  </a:lnTo>
                  <a:lnTo>
                    <a:pt x="440" y="48"/>
                  </a:lnTo>
                  <a:lnTo>
                    <a:pt x="414" y="32"/>
                  </a:lnTo>
                  <a:lnTo>
                    <a:pt x="400" y="24"/>
                  </a:lnTo>
                  <a:lnTo>
                    <a:pt x="384" y="18"/>
                  </a:lnTo>
                  <a:lnTo>
                    <a:pt x="368" y="12"/>
                  </a:lnTo>
                  <a:lnTo>
                    <a:pt x="352" y="8"/>
                  </a:lnTo>
                  <a:lnTo>
                    <a:pt x="334" y="6"/>
                  </a:lnTo>
                  <a:lnTo>
                    <a:pt x="318" y="4"/>
                  </a:lnTo>
                  <a:lnTo>
                    <a:pt x="318" y="4"/>
                  </a:lnTo>
                  <a:close/>
                  <a:moveTo>
                    <a:pt x="318" y="4"/>
                  </a:moveTo>
                  <a:lnTo>
                    <a:pt x="318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10" name="Freeform 23"/>
            <p:cNvSpPr>
              <a:spLocks/>
            </p:cNvSpPr>
            <p:nvPr/>
          </p:nvSpPr>
          <p:spPr bwMode="auto">
            <a:xfrm>
              <a:off x="1558858" y="3902940"/>
              <a:ext cx="374597" cy="706382"/>
            </a:xfrm>
            <a:custGeom>
              <a:avLst/>
              <a:gdLst>
                <a:gd name="T0" fmla="*/ 296 w 560"/>
                <a:gd name="T1" fmla="*/ 0 h 1056"/>
                <a:gd name="T2" fmla="*/ 232 w 560"/>
                <a:gd name="T3" fmla="*/ 4 h 1056"/>
                <a:gd name="T4" fmla="*/ 198 w 560"/>
                <a:gd name="T5" fmla="*/ 10 h 1056"/>
                <a:gd name="T6" fmla="*/ 114 w 560"/>
                <a:gd name="T7" fmla="*/ 54 h 1056"/>
                <a:gd name="T8" fmla="*/ 56 w 560"/>
                <a:gd name="T9" fmla="*/ 124 h 1056"/>
                <a:gd name="T10" fmla="*/ 18 w 560"/>
                <a:gd name="T11" fmla="*/ 212 h 1056"/>
                <a:gd name="T12" fmla="*/ 2 w 560"/>
                <a:gd name="T13" fmla="*/ 310 h 1056"/>
                <a:gd name="T14" fmla="*/ 2 w 560"/>
                <a:gd name="T15" fmla="*/ 406 h 1056"/>
                <a:gd name="T16" fmla="*/ 10 w 560"/>
                <a:gd name="T17" fmla="*/ 430 h 1056"/>
                <a:gd name="T18" fmla="*/ 32 w 560"/>
                <a:gd name="T19" fmla="*/ 452 h 1056"/>
                <a:gd name="T20" fmla="*/ 64 w 560"/>
                <a:gd name="T21" fmla="*/ 460 h 1056"/>
                <a:gd name="T22" fmla="*/ 92 w 560"/>
                <a:gd name="T23" fmla="*/ 452 h 1056"/>
                <a:gd name="T24" fmla="*/ 112 w 560"/>
                <a:gd name="T25" fmla="*/ 430 h 1056"/>
                <a:gd name="T26" fmla="*/ 114 w 560"/>
                <a:gd name="T27" fmla="*/ 406 h 1056"/>
                <a:gd name="T28" fmla="*/ 112 w 560"/>
                <a:gd name="T29" fmla="*/ 328 h 1056"/>
                <a:gd name="T30" fmla="*/ 124 w 560"/>
                <a:gd name="T31" fmla="*/ 244 h 1056"/>
                <a:gd name="T32" fmla="*/ 142 w 560"/>
                <a:gd name="T33" fmla="*/ 426 h 1056"/>
                <a:gd name="T34" fmla="*/ 142 w 560"/>
                <a:gd name="T35" fmla="*/ 434 h 1056"/>
                <a:gd name="T36" fmla="*/ 142 w 560"/>
                <a:gd name="T37" fmla="*/ 716 h 1056"/>
                <a:gd name="T38" fmla="*/ 134 w 560"/>
                <a:gd name="T39" fmla="*/ 994 h 1056"/>
                <a:gd name="T40" fmla="*/ 144 w 560"/>
                <a:gd name="T41" fmla="*/ 1032 h 1056"/>
                <a:gd name="T42" fmla="*/ 172 w 560"/>
                <a:gd name="T43" fmla="*/ 1052 h 1056"/>
                <a:gd name="T44" fmla="*/ 208 w 560"/>
                <a:gd name="T45" fmla="*/ 1054 h 1056"/>
                <a:gd name="T46" fmla="*/ 240 w 560"/>
                <a:gd name="T47" fmla="*/ 1040 h 1056"/>
                <a:gd name="T48" fmla="*/ 260 w 560"/>
                <a:gd name="T49" fmla="*/ 1008 h 1056"/>
                <a:gd name="T50" fmla="*/ 266 w 560"/>
                <a:gd name="T51" fmla="*/ 884 h 1056"/>
                <a:gd name="T52" fmla="*/ 270 w 560"/>
                <a:gd name="T53" fmla="*/ 558 h 1056"/>
                <a:gd name="T54" fmla="*/ 290 w 560"/>
                <a:gd name="T55" fmla="*/ 776 h 1056"/>
                <a:gd name="T56" fmla="*/ 296 w 560"/>
                <a:gd name="T57" fmla="*/ 994 h 1056"/>
                <a:gd name="T58" fmla="*/ 310 w 560"/>
                <a:gd name="T59" fmla="*/ 1032 h 1056"/>
                <a:gd name="T60" fmla="*/ 338 w 560"/>
                <a:gd name="T61" fmla="*/ 1052 h 1056"/>
                <a:gd name="T62" fmla="*/ 374 w 560"/>
                <a:gd name="T63" fmla="*/ 1054 h 1056"/>
                <a:gd name="T64" fmla="*/ 406 w 560"/>
                <a:gd name="T65" fmla="*/ 1040 h 1056"/>
                <a:gd name="T66" fmla="*/ 422 w 560"/>
                <a:gd name="T67" fmla="*/ 1008 h 1056"/>
                <a:gd name="T68" fmla="*/ 420 w 560"/>
                <a:gd name="T69" fmla="*/ 854 h 1056"/>
                <a:gd name="T70" fmla="*/ 416 w 560"/>
                <a:gd name="T71" fmla="*/ 438 h 1056"/>
                <a:gd name="T72" fmla="*/ 412 w 560"/>
                <a:gd name="T73" fmla="*/ 300 h 1056"/>
                <a:gd name="T74" fmla="*/ 424 w 560"/>
                <a:gd name="T75" fmla="*/ 204 h 1056"/>
                <a:gd name="T76" fmla="*/ 446 w 560"/>
                <a:gd name="T77" fmla="*/ 292 h 1056"/>
                <a:gd name="T78" fmla="*/ 448 w 560"/>
                <a:gd name="T79" fmla="*/ 380 h 1056"/>
                <a:gd name="T80" fmla="*/ 446 w 560"/>
                <a:gd name="T81" fmla="*/ 418 h 1056"/>
                <a:gd name="T82" fmla="*/ 460 w 560"/>
                <a:gd name="T83" fmla="*/ 446 h 1056"/>
                <a:gd name="T84" fmla="*/ 486 w 560"/>
                <a:gd name="T85" fmla="*/ 458 h 1056"/>
                <a:gd name="T86" fmla="*/ 518 w 560"/>
                <a:gd name="T87" fmla="*/ 456 h 1056"/>
                <a:gd name="T88" fmla="*/ 544 w 560"/>
                <a:gd name="T89" fmla="*/ 438 h 1056"/>
                <a:gd name="T90" fmla="*/ 558 w 560"/>
                <a:gd name="T91" fmla="*/ 406 h 1056"/>
                <a:gd name="T92" fmla="*/ 560 w 560"/>
                <a:gd name="T93" fmla="*/ 340 h 1056"/>
                <a:gd name="T94" fmla="*/ 550 w 560"/>
                <a:gd name="T95" fmla="*/ 240 h 1056"/>
                <a:gd name="T96" fmla="*/ 518 w 560"/>
                <a:gd name="T97" fmla="*/ 146 h 1056"/>
                <a:gd name="T98" fmla="*/ 464 w 560"/>
                <a:gd name="T99" fmla="*/ 70 h 1056"/>
                <a:gd name="T100" fmla="*/ 400 w 560"/>
                <a:gd name="T101" fmla="*/ 24 h 1056"/>
                <a:gd name="T102" fmla="*/ 352 w 560"/>
                <a:gd name="T103" fmla="*/ 8 h 1056"/>
                <a:gd name="T104" fmla="*/ 318 w 560"/>
                <a:gd name="T105" fmla="*/ 4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0" h="1056">
                  <a:moveTo>
                    <a:pt x="318" y="4"/>
                  </a:moveTo>
                  <a:lnTo>
                    <a:pt x="318" y="4"/>
                  </a:lnTo>
                  <a:lnTo>
                    <a:pt x="296" y="0"/>
                  </a:lnTo>
                  <a:lnTo>
                    <a:pt x="274" y="0"/>
                  </a:lnTo>
                  <a:lnTo>
                    <a:pt x="252" y="0"/>
                  </a:lnTo>
                  <a:lnTo>
                    <a:pt x="232" y="4"/>
                  </a:lnTo>
                  <a:lnTo>
                    <a:pt x="232" y="4"/>
                  </a:lnTo>
                  <a:lnTo>
                    <a:pt x="214" y="8"/>
                  </a:lnTo>
                  <a:lnTo>
                    <a:pt x="198" y="10"/>
                  </a:lnTo>
                  <a:lnTo>
                    <a:pt x="168" y="22"/>
                  </a:lnTo>
                  <a:lnTo>
                    <a:pt x="140" y="36"/>
                  </a:lnTo>
                  <a:lnTo>
                    <a:pt x="114" y="54"/>
                  </a:lnTo>
                  <a:lnTo>
                    <a:pt x="92" y="74"/>
                  </a:lnTo>
                  <a:lnTo>
                    <a:pt x="72" y="98"/>
                  </a:lnTo>
                  <a:lnTo>
                    <a:pt x="56" y="124"/>
                  </a:lnTo>
                  <a:lnTo>
                    <a:pt x="40" y="152"/>
                  </a:lnTo>
                  <a:lnTo>
                    <a:pt x="28" y="182"/>
                  </a:lnTo>
                  <a:lnTo>
                    <a:pt x="18" y="212"/>
                  </a:lnTo>
                  <a:lnTo>
                    <a:pt x="10" y="244"/>
                  </a:lnTo>
                  <a:lnTo>
                    <a:pt x="4" y="276"/>
                  </a:lnTo>
                  <a:lnTo>
                    <a:pt x="2" y="310"/>
                  </a:lnTo>
                  <a:lnTo>
                    <a:pt x="0" y="342"/>
                  </a:lnTo>
                  <a:lnTo>
                    <a:pt x="0" y="374"/>
                  </a:lnTo>
                  <a:lnTo>
                    <a:pt x="2" y="406"/>
                  </a:lnTo>
                  <a:lnTo>
                    <a:pt x="2" y="406"/>
                  </a:lnTo>
                  <a:lnTo>
                    <a:pt x="4" y="418"/>
                  </a:lnTo>
                  <a:lnTo>
                    <a:pt x="10" y="430"/>
                  </a:lnTo>
                  <a:lnTo>
                    <a:pt x="16" y="438"/>
                  </a:lnTo>
                  <a:lnTo>
                    <a:pt x="24" y="446"/>
                  </a:lnTo>
                  <a:lnTo>
                    <a:pt x="32" y="452"/>
                  </a:lnTo>
                  <a:lnTo>
                    <a:pt x="42" y="456"/>
                  </a:lnTo>
                  <a:lnTo>
                    <a:pt x="54" y="458"/>
                  </a:lnTo>
                  <a:lnTo>
                    <a:pt x="64" y="460"/>
                  </a:lnTo>
                  <a:lnTo>
                    <a:pt x="74" y="458"/>
                  </a:lnTo>
                  <a:lnTo>
                    <a:pt x="84" y="456"/>
                  </a:lnTo>
                  <a:lnTo>
                    <a:pt x="92" y="452"/>
                  </a:lnTo>
                  <a:lnTo>
                    <a:pt x="100" y="446"/>
                  </a:lnTo>
                  <a:lnTo>
                    <a:pt x="108" y="438"/>
                  </a:lnTo>
                  <a:lnTo>
                    <a:pt x="112" y="430"/>
                  </a:lnTo>
                  <a:lnTo>
                    <a:pt x="114" y="418"/>
                  </a:lnTo>
                  <a:lnTo>
                    <a:pt x="114" y="406"/>
                  </a:lnTo>
                  <a:lnTo>
                    <a:pt x="114" y="406"/>
                  </a:lnTo>
                  <a:lnTo>
                    <a:pt x="112" y="382"/>
                  </a:lnTo>
                  <a:lnTo>
                    <a:pt x="112" y="356"/>
                  </a:lnTo>
                  <a:lnTo>
                    <a:pt x="112" y="328"/>
                  </a:lnTo>
                  <a:lnTo>
                    <a:pt x="114" y="300"/>
                  </a:lnTo>
                  <a:lnTo>
                    <a:pt x="118" y="272"/>
                  </a:lnTo>
                  <a:lnTo>
                    <a:pt x="124" y="244"/>
                  </a:lnTo>
                  <a:lnTo>
                    <a:pt x="132" y="216"/>
                  </a:lnTo>
                  <a:lnTo>
                    <a:pt x="142" y="192"/>
                  </a:lnTo>
                  <a:lnTo>
                    <a:pt x="142" y="426"/>
                  </a:lnTo>
                  <a:lnTo>
                    <a:pt x="142" y="426"/>
                  </a:lnTo>
                  <a:lnTo>
                    <a:pt x="142" y="434"/>
                  </a:lnTo>
                  <a:lnTo>
                    <a:pt x="142" y="434"/>
                  </a:lnTo>
                  <a:lnTo>
                    <a:pt x="142" y="438"/>
                  </a:lnTo>
                  <a:lnTo>
                    <a:pt x="142" y="438"/>
                  </a:lnTo>
                  <a:lnTo>
                    <a:pt x="142" y="716"/>
                  </a:lnTo>
                  <a:lnTo>
                    <a:pt x="138" y="854"/>
                  </a:lnTo>
                  <a:lnTo>
                    <a:pt x="134" y="994"/>
                  </a:lnTo>
                  <a:lnTo>
                    <a:pt x="134" y="994"/>
                  </a:lnTo>
                  <a:lnTo>
                    <a:pt x="134" y="1008"/>
                  </a:lnTo>
                  <a:lnTo>
                    <a:pt x="138" y="1020"/>
                  </a:lnTo>
                  <a:lnTo>
                    <a:pt x="144" y="1032"/>
                  </a:lnTo>
                  <a:lnTo>
                    <a:pt x="152" y="1040"/>
                  </a:lnTo>
                  <a:lnTo>
                    <a:pt x="162" y="1046"/>
                  </a:lnTo>
                  <a:lnTo>
                    <a:pt x="172" y="1052"/>
                  </a:lnTo>
                  <a:lnTo>
                    <a:pt x="184" y="1054"/>
                  </a:lnTo>
                  <a:lnTo>
                    <a:pt x="196" y="1056"/>
                  </a:lnTo>
                  <a:lnTo>
                    <a:pt x="208" y="1054"/>
                  </a:lnTo>
                  <a:lnTo>
                    <a:pt x="220" y="1052"/>
                  </a:lnTo>
                  <a:lnTo>
                    <a:pt x="230" y="1046"/>
                  </a:lnTo>
                  <a:lnTo>
                    <a:pt x="240" y="1040"/>
                  </a:lnTo>
                  <a:lnTo>
                    <a:pt x="248" y="1032"/>
                  </a:lnTo>
                  <a:lnTo>
                    <a:pt x="256" y="1020"/>
                  </a:lnTo>
                  <a:lnTo>
                    <a:pt x="260" y="1008"/>
                  </a:lnTo>
                  <a:lnTo>
                    <a:pt x="262" y="994"/>
                  </a:lnTo>
                  <a:lnTo>
                    <a:pt x="262" y="994"/>
                  </a:lnTo>
                  <a:lnTo>
                    <a:pt x="266" y="884"/>
                  </a:lnTo>
                  <a:lnTo>
                    <a:pt x="268" y="776"/>
                  </a:lnTo>
                  <a:lnTo>
                    <a:pt x="270" y="558"/>
                  </a:lnTo>
                  <a:lnTo>
                    <a:pt x="270" y="558"/>
                  </a:lnTo>
                  <a:lnTo>
                    <a:pt x="288" y="558"/>
                  </a:lnTo>
                  <a:lnTo>
                    <a:pt x="288" y="558"/>
                  </a:lnTo>
                  <a:lnTo>
                    <a:pt x="290" y="776"/>
                  </a:lnTo>
                  <a:lnTo>
                    <a:pt x="292" y="884"/>
                  </a:lnTo>
                  <a:lnTo>
                    <a:pt x="296" y="994"/>
                  </a:lnTo>
                  <a:lnTo>
                    <a:pt x="296" y="994"/>
                  </a:lnTo>
                  <a:lnTo>
                    <a:pt x="298" y="1008"/>
                  </a:lnTo>
                  <a:lnTo>
                    <a:pt x="302" y="1020"/>
                  </a:lnTo>
                  <a:lnTo>
                    <a:pt x="310" y="1032"/>
                  </a:lnTo>
                  <a:lnTo>
                    <a:pt x="318" y="1040"/>
                  </a:lnTo>
                  <a:lnTo>
                    <a:pt x="328" y="1046"/>
                  </a:lnTo>
                  <a:lnTo>
                    <a:pt x="338" y="1052"/>
                  </a:lnTo>
                  <a:lnTo>
                    <a:pt x="350" y="1054"/>
                  </a:lnTo>
                  <a:lnTo>
                    <a:pt x="362" y="1056"/>
                  </a:lnTo>
                  <a:lnTo>
                    <a:pt x="374" y="1054"/>
                  </a:lnTo>
                  <a:lnTo>
                    <a:pt x="386" y="1052"/>
                  </a:lnTo>
                  <a:lnTo>
                    <a:pt x="396" y="1046"/>
                  </a:lnTo>
                  <a:lnTo>
                    <a:pt x="406" y="1040"/>
                  </a:lnTo>
                  <a:lnTo>
                    <a:pt x="414" y="1032"/>
                  </a:lnTo>
                  <a:lnTo>
                    <a:pt x="420" y="1020"/>
                  </a:lnTo>
                  <a:lnTo>
                    <a:pt x="422" y="1008"/>
                  </a:lnTo>
                  <a:lnTo>
                    <a:pt x="424" y="994"/>
                  </a:lnTo>
                  <a:lnTo>
                    <a:pt x="424" y="994"/>
                  </a:lnTo>
                  <a:lnTo>
                    <a:pt x="420" y="854"/>
                  </a:lnTo>
                  <a:lnTo>
                    <a:pt x="416" y="716"/>
                  </a:lnTo>
                  <a:lnTo>
                    <a:pt x="416" y="438"/>
                  </a:lnTo>
                  <a:lnTo>
                    <a:pt x="416" y="438"/>
                  </a:lnTo>
                  <a:lnTo>
                    <a:pt x="414" y="422"/>
                  </a:lnTo>
                  <a:lnTo>
                    <a:pt x="414" y="422"/>
                  </a:lnTo>
                  <a:lnTo>
                    <a:pt x="412" y="300"/>
                  </a:lnTo>
                  <a:lnTo>
                    <a:pt x="412" y="180"/>
                  </a:lnTo>
                  <a:lnTo>
                    <a:pt x="412" y="180"/>
                  </a:lnTo>
                  <a:lnTo>
                    <a:pt x="424" y="204"/>
                  </a:lnTo>
                  <a:lnTo>
                    <a:pt x="434" y="232"/>
                  </a:lnTo>
                  <a:lnTo>
                    <a:pt x="442" y="262"/>
                  </a:lnTo>
                  <a:lnTo>
                    <a:pt x="446" y="292"/>
                  </a:lnTo>
                  <a:lnTo>
                    <a:pt x="448" y="324"/>
                  </a:lnTo>
                  <a:lnTo>
                    <a:pt x="450" y="352"/>
                  </a:lnTo>
                  <a:lnTo>
                    <a:pt x="448" y="380"/>
                  </a:lnTo>
                  <a:lnTo>
                    <a:pt x="446" y="406"/>
                  </a:lnTo>
                  <a:lnTo>
                    <a:pt x="446" y="406"/>
                  </a:lnTo>
                  <a:lnTo>
                    <a:pt x="446" y="418"/>
                  </a:lnTo>
                  <a:lnTo>
                    <a:pt x="448" y="430"/>
                  </a:lnTo>
                  <a:lnTo>
                    <a:pt x="454" y="438"/>
                  </a:lnTo>
                  <a:lnTo>
                    <a:pt x="460" y="446"/>
                  </a:lnTo>
                  <a:lnTo>
                    <a:pt x="468" y="452"/>
                  </a:lnTo>
                  <a:lnTo>
                    <a:pt x="476" y="456"/>
                  </a:lnTo>
                  <a:lnTo>
                    <a:pt x="486" y="458"/>
                  </a:lnTo>
                  <a:lnTo>
                    <a:pt x="496" y="460"/>
                  </a:lnTo>
                  <a:lnTo>
                    <a:pt x="508" y="458"/>
                  </a:lnTo>
                  <a:lnTo>
                    <a:pt x="518" y="456"/>
                  </a:lnTo>
                  <a:lnTo>
                    <a:pt x="528" y="452"/>
                  </a:lnTo>
                  <a:lnTo>
                    <a:pt x="536" y="446"/>
                  </a:lnTo>
                  <a:lnTo>
                    <a:pt x="544" y="438"/>
                  </a:lnTo>
                  <a:lnTo>
                    <a:pt x="552" y="430"/>
                  </a:lnTo>
                  <a:lnTo>
                    <a:pt x="556" y="418"/>
                  </a:lnTo>
                  <a:lnTo>
                    <a:pt x="558" y="406"/>
                  </a:lnTo>
                  <a:lnTo>
                    <a:pt x="558" y="406"/>
                  </a:lnTo>
                  <a:lnTo>
                    <a:pt x="560" y="374"/>
                  </a:lnTo>
                  <a:lnTo>
                    <a:pt x="560" y="340"/>
                  </a:lnTo>
                  <a:lnTo>
                    <a:pt x="560" y="308"/>
                  </a:lnTo>
                  <a:lnTo>
                    <a:pt x="556" y="274"/>
                  </a:lnTo>
                  <a:lnTo>
                    <a:pt x="550" y="240"/>
                  </a:lnTo>
                  <a:lnTo>
                    <a:pt x="542" y="208"/>
                  </a:lnTo>
                  <a:lnTo>
                    <a:pt x="530" y="176"/>
                  </a:lnTo>
                  <a:lnTo>
                    <a:pt x="518" y="146"/>
                  </a:lnTo>
                  <a:lnTo>
                    <a:pt x="502" y="118"/>
                  </a:lnTo>
                  <a:lnTo>
                    <a:pt x="484" y="92"/>
                  </a:lnTo>
                  <a:lnTo>
                    <a:pt x="464" y="70"/>
                  </a:lnTo>
                  <a:lnTo>
                    <a:pt x="440" y="48"/>
                  </a:lnTo>
                  <a:lnTo>
                    <a:pt x="414" y="32"/>
                  </a:lnTo>
                  <a:lnTo>
                    <a:pt x="400" y="24"/>
                  </a:lnTo>
                  <a:lnTo>
                    <a:pt x="384" y="18"/>
                  </a:lnTo>
                  <a:lnTo>
                    <a:pt x="368" y="12"/>
                  </a:lnTo>
                  <a:lnTo>
                    <a:pt x="352" y="8"/>
                  </a:lnTo>
                  <a:lnTo>
                    <a:pt x="334" y="6"/>
                  </a:lnTo>
                  <a:lnTo>
                    <a:pt x="318" y="4"/>
                  </a:lnTo>
                  <a:lnTo>
                    <a:pt x="318" y="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11" name="Line 24"/>
            <p:cNvSpPr>
              <a:spLocks noChangeShapeType="1"/>
            </p:cNvSpPr>
            <p:nvPr/>
          </p:nvSpPr>
          <p:spPr bwMode="auto">
            <a:xfrm>
              <a:off x="1771575" y="3905616"/>
              <a:ext cx="0" cy="0"/>
            </a:xfrm>
            <a:prstGeom prst="lin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</p:grpSp>
      <p:grpSp>
        <p:nvGrpSpPr>
          <p:cNvPr id="19" name="קבוצה 18"/>
          <p:cNvGrpSpPr/>
          <p:nvPr/>
        </p:nvGrpSpPr>
        <p:grpSpPr>
          <a:xfrm>
            <a:off x="3860918" y="3675017"/>
            <a:ext cx="374597" cy="889667"/>
            <a:chOff x="1558858" y="3719655"/>
            <a:chExt cx="374597" cy="889667"/>
          </a:xfrm>
          <a:solidFill>
            <a:srgbClr val="FC9102"/>
          </a:solidFill>
        </p:grpSpPr>
        <p:sp>
          <p:nvSpPr>
            <p:cNvPr id="20" name="Freeform 19"/>
            <p:cNvSpPr>
              <a:spLocks noEditPoints="1"/>
            </p:cNvSpPr>
            <p:nvPr/>
          </p:nvSpPr>
          <p:spPr bwMode="auto">
            <a:xfrm>
              <a:off x="1669899" y="3719655"/>
              <a:ext cx="149839" cy="149839"/>
            </a:xfrm>
            <a:custGeom>
              <a:avLst/>
              <a:gdLst>
                <a:gd name="T0" fmla="*/ 224 w 224"/>
                <a:gd name="T1" fmla="*/ 112 h 224"/>
                <a:gd name="T2" fmla="*/ 224 w 224"/>
                <a:gd name="T3" fmla="*/ 112 h 224"/>
                <a:gd name="T4" fmla="*/ 222 w 224"/>
                <a:gd name="T5" fmla="*/ 134 h 224"/>
                <a:gd name="T6" fmla="*/ 216 w 224"/>
                <a:gd name="T7" fmla="*/ 156 h 224"/>
                <a:gd name="T8" fmla="*/ 204 w 224"/>
                <a:gd name="T9" fmla="*/ 174 h 224"/>
                <a:gd name="T10" fmla="*/ 192 w 224"/>
                <a:gd name="T11" fmla="*/ 192 h 224"/>
                <a:gd name="T12" fmla="*/ 174 w 224"/>
                <a:gd name="T13" fmla="*/ 206 h 224"/>
                <a:gd name="T14" fmla="*/ 156 w 224"/>
                <a:gd name="T15" fmla="*/ 216 h 224"/>
                <a:gd name="T16" fmla="*/ 134 w 224"/>
                <a:gd name="T17" fmla="*/ 222 h 224"/>
                <a:gd name="T18" fmla="*/ 112 w 224"/>
                <a:gd name="T19" fmla="*/ 224 h 224"/>
                <a:gd name="T20" fmla="*/ 112 w 224"/>
                <a:gd name="T21" fmla="*/ 224 h 224"/>
                <a:gd name="T22" fmla="*/ 90 w 224"/>
                <a:gd name="T23" fmla="*/ 222 h 224"/>
                <a:gd name="T24" fmla="*/ 68 w 224"/>
                <a:gd name="T25" fmla="*/ 216 h 224"/>
                <a:gd name="T26" fmla="*/ 50 w 224"/>
                <a:gd name="T27" fmla="*/ 206 h 224"/>
                <a:gd name="T28" fmla="*/ 32 w 224"/>
                <a:gd name="T29" fmla="*/ 192 h 224"/>
                <a:gd name="T30" fmla="*/ 20 w 224"/>
                <a:gd name="T31" fmla="*/ 174 h 224"/>
                <a:gd name="T32" fmla="*/ 8 w 224"/>
                <a:gd name="T33" fmla="*/ 156 h 224"/>
                <a:gd name="T34" fmla="*/ 2 w 224"/>
                <a:gd name="T35" fmla="*/ 134 h 224"/>
                <a:gd name="T36" fmla="*/ 0 w 224"/>
                <a:gd name="T37" fmla="*/ 112 h 224"/>
                <a:gd name="T38" fmla="*/ 0 w 224"/>
                <a:gd name="T39" fmla="*/ 112 h 224"/>
                <a:gd name="T40" fmla="*/ 2 w 224"/>
                <a:gd name="T41" fmla="*/ 90 h 224"/>
                <a:gd name="T42" fmla="*/ 8 w 224"/>
                <a:gd name="T43" fmla="*/ 68 h 224"/>
                <a:gd name="T44" fmla="*/ 20 w 224"/>
                <a:gd name="T45" fmla="*/ 50 h 224"/>
                <a:gd name="T46" fmla="*/ 32 w 224"/>
                <a:gd name="T47" fmla="*/ 34 h 224"/>
                <a:gd name="T48" fmla="*/ 50 w 224"/>
                <a:gd name="T49" fmla="*/ 20 h 224"/>
                <a:gd name="T50" fmla="*/ 68 w 224"/>
                <a:gd name="T51" fmla="*/ 10 h 224"/>
                <a:gd name="T52" fmla="*/ 90 w 224"/>
                <a:gd name="T53" fmla="*/ 2 h 224"/>
                <a:gd name="T54" fmla="*/ 112 w 224"/>
                <a:gd name="T55" fmla="*/ 0 h 224"/>
                <a:gd name="T56" fmla="*/ 112 w 224"/>
                <a:gd name="T57" fmla="*/ 0 h 224"/>
                <a:gd name="T58" fmla="*/ 134 w 224"/>
                <a:gd name="T59" fmla="*/ 2 h 224"/>
                <a:gd name="T60" fmla="*/ 156 w 224"/>
                <a:gd name="T61" fmla="*/ 10 h 224"/>
                <a:gd name="T62" fmla="*/ 174 w 224"/>
                <a:gd name="T63" fmla="*/ 20 h 224"/>
                <a:gd name="T64" fmla="*/ 192 w 224"/>
                <a:gd name="T65" fmla="*/ 34 h 224"/>
                <a:gd name="T66" fmla="*/ 204 w 224"/>
                <a:gd name="T67" fmla="*/ 50 h 224"/>
                <a:gd name="T68" fmla="*/ 216 w 224"/>
                <a:gd name="T69" fmla="*/ 68 h 224"/>
                <a:gd name="T70" fmla="*/ 222 w 224"/>
                <a:gd name="T71" fmla="*/ 90 h 224"/>
                <a:gd name="T72" fmla="*/ 224 w 224"/>
                <a:gd name="T73" fmla="*/ 112 h 224"/>
                <a:gd name="T74" fmla="*/ 224 w 224"/>
                <a:gd name="T75" fmla="*/ 112 h 224"/>
                <a:gd name="T76" fmla="*/ 224 w 224"/>
                <a:gd name="T77" fmla="*/ 112 h 224"/>
                <a:gd name="T78" fmla="*/ 224 w 224"/>
                <a:gd name="T79" fmla="*/ 1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24" h="224">
                  <a:moveTo>
                    <a:pt x="224" y="112"/>
                  </a:moveTo>
                  <a:lnTo>
                    <a:pt x="224" y="112"/>
                  </a:lnTo>
                  <a:lnTo>
                    <a:pt x="222" y="134"/>
                  </a:lnTo>
                  <a:lnTo>
                    <a:pt x="216" y="156"/>
                  </a:lnTo>
                  <a:lnTo>
                    <a:pt x="204" y="174"/>
                  </a:lnTo>
                  <a:lnTo>
                    <a:pt x="192" y="192"/>
                  </a:lnTo>
                  <a:lnTo>
                    <a:pt x="174" y="206"/>
                  </a:lnTo>
                  <a:lnTo>
                    <a:pt x="156" y="216"/>
                  </a:lnTo>
                  <a:lnTo>
                    <a:pt x="134" y="222"/>
                  </a:lnTo>
                  <a:lnTo>
                    <a:pt x="112" y="224"/>
                  </a:lnTo>
                  <a:lnTo>
                    <a:pt x="112" y="224"/>
                  </a:lnTo>
                  <a:lnTo>
                    <a:pt x="90" y="222"/>
                  </a:lnTo>
                  <a:lnTo>
                    <a:pt x="68" y="216"/>
                  </a:lnTo>
                  <a:lnTo>
                    <a:pt x="50" y="206"/>
                  </a:lnTo>
                  <a:lnTo>
                    <a:pt x="32" y="192"/>
                  </a:lnTo>
                  <a:lnTo>
                    <a:pt x="20" y="174"/>
                  </a:lnTo>
                  <a:lnTo>
                    <a:pt x="8" y="156"/>
                  </a:lnTo>
                  <a:lnTo>
                    <a:pt x="2" y="134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90"/>
                  </a:lnTo>
                  <a:lnTo>
                    <a:pt x="8" y="68"/>
                  </a:lnTo>
                  <a:lnTo>
                    <a:pt x="20" y="50"/>
                  </a:lnTo>
                  <a:lnTo>
                    <a:pt x="32" y="34"/>
                  </a:lnTo>
                  <a:lnTo>
                    <a:pt x="50" y="20"/>
                  </a:lnTo>
                  <a:lnTo>
                    <a:pt x="68" y="10"/>
                  </a:lnTo>
                  <a:lnTo>
                    <a:pt x="90" y="2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34" y="2"/>
                  </a:lnTo>
                  <a:lnTo>
                    <a:pt x="156" y="10"/>
                  </a:lnTo>
                  <a:lnTo>
                    <a:pt x="174" y="20"/>
                  </a:lnTo>
                  <a:lnTo>
                    <a:pt x="192" y="34"/>
                  </a:lnTo>
                  <a:lnTo>
                    <a:pt x="204" y="50"/>
                  </a:lnTo>
                  <a:lnTo>
                    <a:pt x="216" y="68"/>
                  </a:lnTo>
                  <a:lnTo>
                    <a:pt x="222" y="90"/>
                  </a:lnTo>
                  <a:lnTo>
                    <a:pt x="224" y="112"/>
                  </a:lnTo>
                  <a:lnTo>
                    <a:pt x="224" y="112"/>
                  </a:lnTo>
                  <a:close/>
                  <a:moveTo>
                    <a:pt x="224" y="112"/>
                  </a:moveTo>
                  <a:lnTo>
                    <a:pt x="224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1669899" y="3719655"/>
              <a:ext cx="149839" cy="149839"/>
            </a:xfrm>
            <a:custGeom>
              <a:avLst/>
              <a:gdLst>
                <a:gd name="T0" fmla="*/ 224 w 224"/>
                <a:gd name="T1" fmla="*/ 112 h 224"/>
                <a:gd name="T2" fmla="*/ 224 w 224"/>
                <a:gd name="T3" fmla="*/ 112 h 224"/>
                <a:gd name="T4" fmla="*/ 222 w 224"/>
                <a:gd name="T5" fmla="*/ 134 h 224"/>
                <a:gd name="T6" fmla="*/ 216 w 224"/>
                <a:gd name="T7" fmla="*/ 156 h 224"/>
                <a:gd name="T8" fmla="*/ 204 w 224"/>
                <a:gd name="T9" fmla="*/ 174 h 224"/>
                <a:gd name="T10" fmla="*/ 192 w 224"/>
                <a:gd name="T11" fmla="*/ 192 h 224"/>
                <a:gd name="T12" fmla="*/ 174 w 224"/>
                <a:gd name="T13" fmla="*/ 206 h 224"/>
                <a:gd name="T14" fmla="*/ 156 w 224"/>
                <a:gd name="T15" fmla="*/ 216 h 224"/>
                <a:gd name="T16" fmla="*/ 134 w 224"/>
                <a:gd name="T17" fmla="*/ 222 h 224"/>
                <a:gd name="T18" fmla="*/ 112 w 224"/>
                <a:gd name="T19" fmla="*/ 224 h 224"/>
                <a:gd name="T20" fmla="*/ 112 w 224"/>
                <a:gd name="T21" fmla="*/ 224 h 224"/>
                <a:gd name="T22" fmla="*/ 90 w 224"/>
                <a:gd name="T23" fmla="*/ 222 h 224"/>
                <a:gd name="T24" fmla="*/ 68 w 224"/>
                <a:gd name="T25" fmla="*/ 216 h 224"/>
                <a:gd name="T26" fmla="*/ 50 w 224"/>
                <a:gd name="T27" fmla="*/ 206 h 224"/>
                <a:gd name="T28" fmla="*/ 32 w 224"/>
                <a:gd name="T29" fmla="*/ 192 h 224"/>
                <a:gd name="T30" fmla="*/ 20 w 224"/>
                <a:gd name="T31" fmla="*/ 174 h 224"/>
                <a:gd name="T32" fmla="*/ 8 w 224"/>
                <a:gd name="T33" fmla="*/ 156 h 224"/>
                <a:gd name="T34" fmla="*/ 2 w 224"/>
                <a:gd name="T35" fmla="*/ 134 h 224"/>
                <a:gd name="T36" fmla="*/ 0 w 224"/>
                <a:gd name="T37" fmla="*/ 112 h 224"/>
                <a:gd name="T38" fmla="*/ 0 w 224"/>
                <a:gd name="T39" fmla="*/ 112 h 224"/>
                <a:gd name="T40" fmla="*/ 2 w 224"/>
                <a:gd name="T41" fmla="*/ 90 h 224"/>
                <a:gd name="T42" fmla="*/ 8 w 224"/>
                <a:gd name="T43" fmla="*/ 68 h 224"/>
                <a:gd name="T44" fmla="*/ 20 w 224"/>
                <a:gd name="T45" fmla="*/ 50 h 224"/>
                <a:gd name="T46" fmla="*/ 32 w 224"/>
                <a:gd name="T47" fmla="*/ 34 h 224"/>
                <a:gd name="T48" fmla="*/ 50 w 224"/>
                <a:gd name="T49" fmla="*/ 20 h 224"/>
                <a:gd name="T50" fmla="*/ 68 w 224"/>
                <a:gd name="T51" fmla="*/ 10 h 224"/>
                <a:gd name="T52" fmla="*/ 90 w 224"/>
                <a:gd name="T53" fmla="*/ 2 h 224"/>
                <a:gd name="T54" fmla="*/ 112 w 224"/>
                <a:gd name="T55" fmla="*/ 0 h 224"/>
                <a:gd name="T56" fmla="*/ 112 w 224"/>
                <a:gd name="T57" fmla="*/ 0 h 224"/>
                <a:gd name="T58" fmla="*/ 134 w 224"/>
                <a:gd name="T59" fmla="*/ 2 h 224"/>
                <a:gd name="T60" fmla="*/ 156 w 224"/>
                <a:gd name="T61" fmla="*/ 10 h 224"/>
                <a:gd name="T62" fmla="*/ 174 w 224"/>
                <a:gd name="T63" fmla="*/ 20 h 224"/>
                <a:gd name="T64" fmla="*/ 192 w 224"/>
                <a:gd name="T65" fmla="*/ 34 h 224"/>
                <a:gd name="T66" fmla="*/ 204 w 224"/>
                <a:gd name="T67" fmla="*/ 50 h 224"/>
                <a:gd name="T68" fmla="*/ 216 w 224"/>
                <a:gd name="T69" fmla="*/ 68 h 224"/>
                <a:gd name="T70" fmla="*/ 222 w 224"/>
                <a:gd name="T71" fmla="*/ 90 h 224"/>
                <a:gd name="T72" fmla="*/ 224 w 224"/>
                <a:gd name="T73" fmla="*/ 112 h 224"/>
                <a:gd name="T74" fmla="*/ 224 w 224"/>
                <a:gd name="T75" fmla="*/ 1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24" h="224">
                  <a:moveTo>
                    <a:pt x="224" y="112"/>
                  </a:moveTo>
                  <a:lnTo>
                    <a:pt x="224" y="112"/>
                  </a:lnTo>
                  <a:lnTo>
                    <a:pt x="222" y="134"/>
                  </a:lnTo>
                  <a:lnTo>
                    <a:pt x="216" y="156"/>
                  </a:lnTo>
                  <a:lnTo>
                    <a:pt x="204" y="174"/>
                  </a:lnTo>
                  <a:lnTo>
                    <a:pt x="192" y="192"/>
                  </a:lnTo>
                  <a:lnTo>
                    <a:pt x="174" y="206"/>
                  </a:lnTo>
                  <a:lnTo>
                    <a:pt x="156" y="216"/>
                  </a:lnTo>
                  <a:lnTo>
                    <a:pt x="134" y="222"/>
                  </a:lnTo>
                  <a:lnTo>
                    <a:pt x="112" y="224"/>
                  </a:lnTo>
                  <a:lnTo>
                    <a:pt x="112" y="224"/>
                  </a:lnTo>
                  <a:lnTo>
                    <a:pt x="90" y="222"/>
                  </a:lnTo>
                  <a:lnTo>
                    <a:pt x="68" y="216"/>
                  </a:lnTo>
                  <a:lnTo>
                    <a:pt x="50" y="206"/>
                  </a:lnTo>
                  <a:lnTo>
                    <a:pt x="32" y="192"/>
                  </a:lnTo>
                  <a:lnTo>
                    <a:pt x="20" y="174"/>
                  </a:lnTo>
                  <a:lnTo>
                    <a:pt x="8" y="156"/>
                  </a:lnTo>
                  <a:lnTo>
                    <a:pt x="2" y="134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90"/>
                  </a:lnTo>
                  <a:lnTo>
                    <a:pt x="8" y="68"/>
                  </a:lnTo>
                  <a:lnTo>
                    <a:pt x="20" y="50"/>
                  </a:lnTo>
                  <a:lnTo>
                    <a:pt x="32" y="34"/>
                  </a:lnTo>
                  <a:lnTo>
                    <a:pt x="50" y="20"/>
                  </a:lnTo>
                  <a:lnTo>
                    <a:pt x="68" y="10"/>
                  </a:lnTo>
                  <a:lnTo>
                    <a:pt x="90" y="2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34" y="2"/>
                  </a:lnTo>
                  <a:lnTo>
                    <a:pt x="156" y="10"/>
                  </a:lnTo>
                  <a:lnTo>
                    <a:pt x="174" y="20"/>
                  </a:lnTo>
                  <a:lnTo>
                    <a:pt x="192" y="34"/>
                  </a:lnTo>
                  <a:lnTo>
                    <a:pt x="204" y="50"/>
                  </a:lnTo>
                  <a:lnTo>
                    <a:pt x="216" y="68"/>
                  </a:lnTo>
                  <a:lnTo>
                    <a:pt x="222" y="90"/>
                  </a:lnTo>
                  <a:lnTo>
                    <a:pt x="224" y="112"/>
                  </a:lnTo>
                  <a:lnTo>
                    <a:pt x="224" y="112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1819738" y="3794574"/>
              <a:ext cx="0" cy="0"/>
            </a:xfrm>
            <a:prstGeom prst="lin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23" name="Freeform 22"/>
            <p:cNvSpPr>
              <a:spLocks noEditPoints="1"/>
            </p:cNvSpPr>
            <p:nvPr/>
          </p:nvSpPr>
          <p:spPr bwMode="auto">
            <a:xfrm>
              <a:off x="1558858" y="3902940"/>
              <a:ext cx="374597" cy="706382"/>
            </a:xfrm>
            <a:custGeom>
              <a:avLst/>
              <a:gdLst>
                <a:gd name="T0" fmla="*/ 296 w 560"/>
                <a:gd name="T1" fmla="*/ 0 h 1056"/>
                <a:gd name="T2" fmla="*/ 232 w 560"/>
                <a:gd name="T3" fmla="*/ 4 h 1056"/>
                <a:gd name="T4" fmla="*/ 198 w 560"/>
                <a:gd name="T5" fmla="*/ 10 h 1056"/>
                <a:gd name="T6" fmla="*/ 114 w 560"/>
                <a:gd name="T7" fmla="*/ 54 h 1056"/>
                <a:gd name="T8" fmla="*/ 56 w 560"/>
                <a:gd name="T9" fmla="*/ 124 h 1056"/>
                <a:gd name="T10" fmla="*/ 18 w 560"/>
                <a:gd name="T11" fmla="*/ 212 h 1056"/>
                <a:gd name="T12" fmla="*/ 2 w 560"/>
                <a:gd name="T13" fmla="*/ 310 h 1056"/>
                <a:gd name="T14" fmla="*/ 2 w 560"/>
                <a:gd name="T15" fmla="*/ 406 h 1056"/>
                <a:gd name="T16" fmla="*/ 10 w 560"/>
                <a:gd name="T17" fmla="*/ 430 h 1056"/>
                <a:gd name="T18" fmla="*/ 32 w 560"/>
                <a:gd name="T19" fmla="*/ 452 h 1056"/>
                <a:gd name="T20" fmla="*/ 64 w 560"/>
                <a:gd name="T21" fmla="*/ 460 h 1056"/>
                <a:gd name="T22" fmla="*/ 92 w 560"/>
                <a:gd name="T23" fmla="*/ 452 h 1056"/>
                <a:gd name="T24" fmla="*/ 112 w 560"/>
                <a:gd name="T25" fmla="*/ 430 h 1056"/>
                <a:gd name="T26" fmla="*/ 114 w 560"/>
                <a:gd name="T27" fmla="*/ 406 h 1056"/>
                <a:gd name="T28" fmla="*/ 112 w 560"/>
                <a:gd name="T29" fmla="*/ 328 h 1056"/>
                <a:gd name="T30" fmla="*/ 124 w 560"/>
                <a:gd name="T31" fmla="*/ 244 h 1056"/>
                <a:gd name="T32" fmla="*/ 142 w 560"/>
                <a:gd name="T33" fmla="*/ 426 h 1056"/>
                <a:gd name="T34" fmla="*/ 142 w 560"/>
                <a:gd name="T35" fmla="*/ 434 h 1056"/>
                <a:gd name="T36" fmla="*/ 142 w 560"/>
                <a:gd name="T37" fmla="*/ 716 h 1056"/>
                <a:gd name="T38" fmla="*/ 134 w 560"/>
                <a:gd name="T39" fmla="*/ 994 h 1056"/>
                <a:gd name="T40" fmla="*/ 144 w 560"/>
                <a:gd name="T41" fmla="*/ 1032 h 1056"/>
                <a:gd name="T42" fmla="*/ 172 w 560"/>
                <a:gd name="T43" fmla="*/ 1052 h 1056"/>
                <a:gd name="T44" fmla="*/ 208 w 560"/>
                <a:gd name="T45" fmla="*/ 1054 h 1056"/>
                <a:gd name="T46" fmla="*/ 240 w 560"/>
                <a:gd name="T47" fmla="*/ 1040 h 1056"/>
                <a:gd name="T48" fmla="*/ 260 w 560"/>
                <a:gd name="T49" fmla="*/ 1008 h 1056"/>
                <a:gd name="T50" fmla="*/ 266 w 560"/>
                <a:gd name="T51" fmla="*/ 884 h 1056"/>
                <a:gd name="T52" fmla="*/ 270 w 560"/>
                <a:gd name="T53" fmla="*/ 558 h 1056"/>
                <a:gd name="T54" fmla="*/ 290 w 560"/>
                <a:gd name="T55" fmla="*/ 776 h 1056"/>
                <a:gd name="T56" fmla="*/ 296 w 560"/>
                <a:gd name="T57" fmla="*/ 994 h 1056"/>
                <a:gd name="T58" fmla="*/ 310 w 560"/>
                <a:gd name="T59" fmla="*/ 1032 h 1056"/>
                <a:gd name="T60" fmla="*/ 338 w 560"/>
                <a:gd name="T61" fmla="*/ 1052 h 1056"/>
                <a:gd name="T62" fmla="*/ 374 w 560"/>
                <a:gd name="T63" fmla="*/ 1054 h 1056"/>
                <a:gd name="T64" fmla="*/ 406 w 560"/>
                <a:gd name="T65" fmla="*/ 1040 h 1056"/>
                <a:gd name="T66" fmla="*/ 422 w 560"/>
                <a:gd name="T67" fmla="*/ 1008 h 1056"/>
                <a:gd name="T68" fmla="*/ 420 w 560"/>
                <a:gd name="T69" fmla="*/ 854 h 1056"/>
                <a:gd name="T70" fmla="*/ 416 w 560"/>
                <a:gd name="T71" fmla="*/ 438 h 1056"/>
                <a:gd name="T72" fmla="*/ 412 w 560"/>
                <a:gd name="T73" fmla="*/ 300 h 1056"/>
                <a:gd name="T74" fmla="*/ 424 w 560"/>
                <a:gd name="T75" fmla="*/ 204 h 1056"/>
                <a:gd name="T76" fmla="*/ 446 w 560"/>
                <a:gd name="T77" fmla="*/ 292 h 1056"/>
                <a:gd name="T78" fmla="*/ 448 w 560"/>
                <a:gd name="T79" fmla="*/ 380 h 1056"/>
                <a:gd name="T80" fmla="*/ 446 w 560"/>
                <a:gd name="T81" fmla="*/ 418 h 1056"/>
                <a:gd name="T82" fmla="*/ 460 w 560"/>
                <a:gd name="T83" fmla="*/ 446 h 1056"/>
                <a:gd name="T84" fmla="*/ 486 w 560"/>
                <a:gd name="T85" fmla="*/ 458 h 1056"/>
                <a:gd name="T86" fmla="*/ 518 w 560"/>
                <a:gd name="T87" fmla="*/ 456 h 1056"/>
                <a:gd name="T88" fmla="*/ 544 w 560"/>
                <a:gd name="T89" fmla="*/ 438 h 1056"/>
                <a:gd name="T90" fmla="*/ 558 w 560"/>
                <a:gd name="T91" fmla="*/ 406 h 1056"/>
                <a:gd name="T92" fmla="*/ 560 w 560"/>
                <a:gd name="T93" fmla="*/ 340 h 1056"/>
                <a:gd name="T94" fmla="*/ 550 w 560"/>
                <a:gd name="T95" fmla="*/ 240 h 1056"/>
                <a:gd name="T96" fmla="*/ 518 w 560"/>
                <a:gd name="T97" fmla="*/ 146 h 1056"/>
                <a:gd name="T98" fmla="*/ 464 w 560"/>
                <a:gd name="T99" fmla="*/ 70 h 1056"/>
                <a:gd name="T100" fmla="*/ 400 w 560"/>
                <a:gd name="T101" fmla="*/ 24 h 1056"/>
                <a:gd name="T102" fmla="*/ 352 w 560"/>
                <a:gd name="T103" fmla="*/ 8 h 1056"/>
                <a:gd name="T104" fmla="*/ 318 w 560"/>
                <a:gd name="T105" fmla="*/ 4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0" h="1056">
                  <a:moveTo>
                    <a:pt x="318" y="4"/>
                  </a:moveTo>
                  <a:lnTo>
                    <a:pt x="318" y="4"/>
                  </a:lnTo>
                  <a:lnTo>
                    <a:pt x="296" y="0"/>
                  </a:lnTo>
                  <a:lnTo>
                    <a:pt x="274" y="0"/>
                  </a:lnTo>
                  <a:lnTo>
                    <a:pt x="252" y="0"/>
                  </a:lnTo>
                  <a:lnTo>
                    <a:pt x="232" y="4"/>
                  </a:lnTo>
                  <a:lnTo>
                    <a:pt x="232" y="4"/>
                  </a:lnTo>
                  <a:lnTo>
                    <a:pt x="214" y="8"/>
                  </a:lnTo>
                  <a:lnTo>
                    <a:pt x="198" y="10"/>
                  </a:lnTo>
                  <a:lnTo>
                    <a:pt x="168" y="22"/>
                  </a:lnTo>
                  <a:lnTo>
                    <a:pt x="140" y="36"/>
                  </a:lnTo>
                  <a:lnTo>
                    <a:pt x="114" y="54"/>
                  </a:lnTo>
                  <a:lnTo>
                    <a:pt x="92" y="74"/>
                  </a:lnTo>
                  <a:lnTo>
                    <a:pt x="72" y="98"/>
                  </a:lnTo>
                  <a:lnTo>
                    <a:pt x="56" y="124"/>
                  </a:lnTo>
                  <a:lnTo>
                    <a:pt x="40" y="152"/>
                  </a:lnTo>
                  <a:lnTo>
                    <a:pt x="28" y="182"/>
                  </a:lnTo>
                  <a:lnTo>
                    <a:pt x="18" y="212"/>
                  </a:lnTo>
                  <a:lnTo>
                    <a:pt x="10" y="244"/>
                  </a:lnTo>
                  <a:lnTo>
                    <a:pt x="4" y="276"/>
                  </a:lnTo>
                  <a:lnTo>
                    <a:pt x="2" y="310"/>
                  </a:lnTo>
                  <a:lnTo>
                    <a:pt x="0" y="342"/>
                  </a:lnTo>
                  <a:lnTo>
                    <a:pt x="0" y="374"/>
                  </a:lnTo>
                  <a:lnTo>
                    <a:pt x="2" y="406"/>
                  </a:lnTo>
                  <a:lnTo>
                    <a:pt x="2" y="406"/>
                  </a:lnTo>
                  <a:lnTo>
                    <a:pt x="4" y="418"/>
                  </a:lnTo>
                  <a:lnTo>
                    <a:pt x="10" y="430"/>
                  </a:lnTo>
                  <a:lnTo>
                    <a:pt x="16" y="438"/>
                  </a:lnTo>
                  <a:lnTo>
                    <a:pt x="24" y="446"/>
                  </a:lnTo>
                  <a:lnTo>
                    <a:pt x="32" y="452"/>
                  </a:lnTo>
                  <a:lnTo>
                    <a:pt x="42" y="456"/>
                  </a:lnTo>
                  <a:lnTo>
                    <a:pt x="54" y="458"/>
                  </a:lnTo>
                  <a:lnTo>
                    <a:pt x="64" y="460"/>
                  </a:lnTo>
                  <a:lnTo>
                    <a:pt x="74" y="458"/>
                  </a:lnTo>
                  <a:lnTo>
                    <a:pt x="84" y="456"/>
                  </a:lnTo>
                  <a:lnTo>
                    <a:pt x="92" y="452"/>
                  </a:lnTo>
                  <a:lnTo>
                    <a:pt x="100" y="446"/>
                  </a:lnTo>
                  <a:lnTo>
                    <a:pt x="108" y="438"/>
                  </a:lnTo>
                  <a:lnTo>
                    <a:pt x="112" y="430"/>
                  </a:lnTo>
                  <a:lnTo>
                    <a:pt x="114" y="418"/>
                  </a:lnTo>
                  <a:lnTo>
                    <a:pt x="114" y="406"/>
                  </a:lnTo>
                  <a:lnTo>
                    <a:pt x="114" y="406"/>
                  </a:lnTo>
                  <a:lnTo>
                    <a:pt x="112" y="382"/>
                  </a:lnTo>
                  <a:lnTo>
                    <a:pt x="112" y="356"/>
                  </a:lnTo>
                  <a:lnTo>
                    <a:pt x="112" y="328"/>
                  </a:lnTo>
                  <a:lnTo>
                    <a:pt x="114" y="300"/>
                  </a:lnTo>
                  <a:lnTo>
                    <a:pt x="118" y="272"/>
                  </a:lnTo>
                  <a:lnTo>
                    <a:pt x="124" y="244"/>
                  </a:lnTo>
                  <a:lnTo>
                    <a:pt x="132" y="216"/>
                  </a:lnTo>
                  <a:lnTo>
                    <a:pt x="142" y="192"/>
                  </a:lnTo>
                  <a:lnTo>
                    <a:pt x="142" y="426"/>
                  </a:lnTo>
                  <a:lnTo>
                    <a:pt x="142" y="426"/>
                  </a:lnTo>
                  <a:lnTo>
                    <a:pt x="142" y="434"/>
                  </a:lnTo>
                  <a:lnTo>
                    <a:pt x="142" y="434"/>
                  </a:lnTo>
                  <a:lnTo>
                    <a:pt x="142" y="438"/>
                  </a:lnTo>
                  <a:lnTo>
                    <a:pt x="142" y="438"/>
                  </a:lnTo>
                  <a:lnTo>
                    <a:pt x="142" y="716"/>
                  </a:lnTo>
                  <a:lnTo>
                    <a:pt x="138" y="854"/>
                  </a:lnTo>
                  <a:lnTo>
                    <a:pt x="134" y="994"/>
                  </a:lnTo>
                  <a:lnTo>
                    <a:pt x="134" y="994"/>
                  </a:lnTo>
                  <a:lnTo>
                    <a:pt x="134" y="1008"/>
                  </a:lnTo>
                  <a:lnTo>
                    <a:pt x="138" y="1020"/>
                  </a:lnTo>
                  <a:lnTo>
                    <a:pt x="144" y="1032"/>
                  </a:lnTo>
                  <a:lnTo>
                    <a:pt x="152" y="1040"/>
                  </a:lnTo>
                  <a:lnTo>
                    <a:pt x="162" y="1046"/>
                  </a:lnTo>
                  <a:lnTo>
                    <a:pt x="172" y="1052"/>
                  </a:lnTo>
                  <a:lnTo>
                    <a:pt x="184" y="1054"/>
                  </a:lnTo>
                  <a:lnTo>
                    <a:pt x="196" y="1056"/>
                  </a:lnTo>
                  <a:lnTo>
                    <a:pt x="208" y="1054"/>
                  </a:lnTo>
                  <a:lnTo>
                    <a:pt x="220" y="1052"/>
                  </a:lnTo>
                  <a:lnTo>
                    <a:pt x="230" y="1046"/>
                  </a:lnTo>
                  <a:lnTo>
                    <a:pt x="240" y="1040"/>
                  </a:lnTo>
                  <a:lnTo>
                    <a:pt x="248" y="1032"/>
                  </a:lnTo>
                  <a:lnTo>
                    <a:pt x="256" y="1020"/>
                  </a:lnTo>
                  <a:lnTo>
                    <a:pt x="260" y="1008"/>
                  </a:lnTo>
                  <a:lnTo>
                    <a:pt x="262" y="994"/>
                  </a:lnTo>
                  <a:lnTo>
                    <a:pt x="262" y="994"/>
                  </a:lnTo>
                  <a:lnTo>
                    <a:pt x="266" y="884"/>
                  </a:lnTo>
                  <a:lnTo>
                    <a:pt x="268" y="776"/>
                  </a:lnTo>
                  <a:lnTo>
                    <a:pt x="270" y="558"/>
                  </a:lnTo>
                  <a:lnTo>
                    <a:pt x="270" y="558"/>
                  </a:lnTo>
                  <a:lnTo>
                    <a:pt x="288" y="558"/>
                  </a:lnTo>
                  <a:lnTo>
                    <a:pt x="288" y="558"/>
                  </a:lnTo>
                  <a:lnTo>
                    <a:pt x="290" y="776"/>
                  </a:lnTo>
                  <a:lnTo>
                    <a:pt x="292" y="884"/>
                  </a:lnTo>
                  <a:lnTo>
                    <a:pt x="296" y="994"/>
                  </a:lnTo>
                  <a:lnTo>
                    <a:pt x="296" y="994"/>
                  </a:lnTo>
                  <a:lnTo>
                    <a:pt x="298" y="1008"/>
                  </a:lnTo>
                  <a:lnTo>
                    <a:pt x="302" y="1020"/>
                  </a:lnTo>
                  <a:lnTo>
                    <a:pt x="310" y="1032"/>
                  </a:lnTo>
                  <a:lnTo>
                    <a:pt x="318" y="1040"/>
                  </a:lnTo>
                  <a:lnTo>
                    <a:pt x="328" y="1046"/>
                  </a:lnTo>
                  <a:lnTo>
                    <a:pt x="338" y="1052"/>
                  </a:lnTo>
                  <a:lnTo>
                    <a:pt x="350" y="1054"/>
                  </a:lnTo>
                  <a:lnTo>
                    <a:pt x="362" y="1056"/>
                  </a:lnTo>
                  <a:lnTo>
                    <a:pt x="374" y="1054"/>
                  </a:lnTo>
                  <a:lnTo>
                    <a:pt x="386" y="1052"/>
                  </a:lnTo>
                  <a:lnTo>
                    <a:pt x="396" y="1046"/>
                  </a:lnTo>
                  <a:lnTo>
                    <a:pt x="406" y="1040"/>
                  </a:lnTo>
                  <a:lnTo>
                    <a:pt x="414" y="1032"/>
                  </a:lnTo>
                  <a:lnTo>
                    <a:pt x="420" y="1020"/>
                  </a:lnTo>
                  <a:lnTo>
                    <a:pt x="422" y="1008"/>
                  </a:lnTo>
                  <a:lnTo>
                    <a:pt x="424" y="994"/>
                  </a:lnTo>
                  <a:lnTo>
                    <a:pt x="424" y="994"/>
                  </a:lnTo>
                  <a:lnTo>
                    <a:pt x="420" y="854"/>
                  </a:lnTo>
                  <a:lnTo>
                    <a:pt x="416" y="716"/>
                  </a:lnTo>
                  <a:lnTo>
                    <a:pt x="416" y="438"/>
                  </a:lnTo>
                  <a:lnTo>
                    <a:pt x="416" y="438"/>
                  </a:lnTo>
                  <a:lnTo>
                    <a:pt x="414" y="422"/>
                  </a:lnTo>
                  <a:lnTo>
                    <a:pt x="414" y="422"/>
                  </a:lnTo>
                  <a:lnTo>
                    <a:pt x="412" y="300"/>
                  </a:lnTo>
                  <a:lnTo>
                    <a:pt x="412" y="180"/>
                  </a:lnTo>
                  <a:lnTo>
                    <a:pt x="412" y="180"/>
                  </a:lnTo>
                  <a:lnTo>
                    <a:pt x="424" y="204"/>
                  </a:lnTo>
                  <a:lnTo>
                    <a:pt x="434" y="232"/>
                  </a:lnTo>
                  <a:lnTo>
                    <a:pt x="442" y="262"/>
                  </a:lnTo>
                  <a:lnTo>
                    <a:pt x="446" y="292"/>
                  </a:lnTo>
                  <a:lnTo>
                    <a:pt x="448" y="324"/>
                  </a:lnTo>
                  <a:lnTo>
                    <a:pt x="450" y="352"/>
                  </a:lnTo>
                  <a:lnTo>
                    <a:pt x="448" y="380"/>
                  </a:lnTo>
                  <a:lnTo>
                    <a:pt x="446" y="406"/>
                  </a:lnTo>
                  <a:lnTo>
                    <a:pt x="446" y="406"/>
                  </a:lnTo>
                  <a:lnTo>
                    <a:pt x="446" y="418"/>
                  </a:lnTo>
                  <a:lnTo>
                    <a:pt x="448" y="430"/>
                  </a:lnTo>
                  <a:lnTo>
                    <a:pt x="454" y="438"/>
                  </a:lnTo>
                  <a:lnTo>
                    <a:pt x="460" y="446"/>
                  </a:lnTo>
                  <a:lnTo>
                    <a:pt x="468" y="452"/>
                  </a:lnTo>
                  <a:lnTo>
                    <a:pt x="476" y="456"/>
                  </a:lnTo>
                  <a:lnTo>
                    <a:pt x="486" y="458"/>
                  </a:lnTo>
                  <a:lnTo>
                    <a:pt x="496" y="460"/>
                  </a:lnTo>
                  <a:lnTo>
                    <a:pt x="508" y="458"/>
                  </a:lnTo>
                  <a:lnTo>
                    <a:pt x="518" y="456"/>
                  </a:lnTo>
                  <a:lnTo>
                    <a:pt x="528" y="452"/>
                  </a:lnTo>
                  <a:lnTo>
                    <a:pt x="536" y="446"/>
                  </a:lnTo>
                  <a:lnTo>
                    <a:pt x="544" y="438"/>
                  </a:lnTo>
                  <a:lnTo>
                    <a:pt x="552" y="430"/>
                  </a:lnTo>
                  <a:lnTo>
                    <a:pt x="556" y="418"/>
                  </a:lnTo>
                  <a:lnTo>
                    <a:pt x="558" y="406"/>
                  </a:lnTo>
                  <a:lnTo>
                    <a:pt x="558" y="406"/>
                  </a:lnTo>
                  <a:lnTo>
                    <a:pt x="560" y="374"/>
                  </a:lnTo>
                  <a:lnTo>
                    <a:pt x="560" y="340"/>
                  </a:lnTo>
                  <a:lnTo>
                    <a:pt x="560" y="308"/>
                  </a:lnTo>
                  <a:lnTo>
                    <a:pt x="556" y="274"/>
                  </a:lnTo>
                  <a:lnTo>
                    <a:pt x="550" y="240"/>
                  </a:lnTo>
                  <a:lnTo>
                    <a:pt x="542" y="208"/>
                  </a:lnTo>
                  <a:lnTo>
                    <a:pt x="530" y="176"/>
                  </a:lnTo>
                  <a:lnTo>
                    <a:pt x="518" y="146"/>
                  </a:lnTo>
                  <a:lnTo>
                    <a:pt x="502" y="118"/>
                  </a:lnTo>
                  <a:lnTo>
                    <a:pt x="484" y="92"/>
                  </a:lnTo>
                  <a:lnTo>
                    <a:pt x="464" y="70"/>
                  </a:lnTo>
                  <a:lnTo>
                    <a:pt x="440" y="48"/>
                  </a:lnTo>
                  <a:lnTo>
                    <a:pt x="414" y="32"/>
                  </a:lnTo>
                  <a:lnTo>
                    <a:pt x="400" y="24"/>
                  </a:lnTo>
                  <a:lnTo>
                    <a:pt x="384" y="18"/>
                  </a:lnTo>
                  <a:lnTo>
                    <a:pt x="368" y="12"/>
                  </a:lnTo>
                  <a:lnTo>
                    <a:pt x="352" y="8"/>
                  </a:lnTo>
                  <a:lnTo>
                    <a:pt x="334" y="6"/>
                  </a:lnTo>
                  <a:lnTo>
                    <a:pt x="318" y="4"/>
                  </a:lnTo>
                  <a:lnTo>
                    <a:pt x="318" y="4"/>
                  </a:lnTo>
                  <a:close/>
                  <a:moveTo>
                    <a:pt x="318" y="4"/>
                  </a:moveTo>
                  <a:lnTo>
                    <a:pt x="318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1558858" y="3902940"/>
              <a:ext cx="374597" cy="706382"/>
            </a:xfrm>
            <a:custGeom>
              <a:avLst/>
              <a:gdLst>
                <a:gd name="T0" fmla="*/ 296 w 560"/>
                <a:gd name="T1" fmla="*/ 0 h 1056"/>
                <a:gd name="T2" fmla="*/ 232 w 560"/>
                <a:gd name="T3" fmla="*/ 4 h 1056"/>
                <a:gd name="T4" fmla="*/ 198 w 560"/>
                <a:gd name="T5" fmla="*/ 10 h 1056"/>
                <a:gd name="T6" fmla="*/ 114 w 560"/>
                <a:gd name="T7" fmla="*/ 54 h 1056"/>
                <a:gd name="T8" fmla="*/ 56 w 560"/>
                <a:gd name="T9" fmla="*/ 124 h 1056"/>
                <a:gd name="T10" fmla="*/ 18 w 560"/>
                <a:gd name="T11" fmla="*/ 212 h 1056"/>
                <a:gd name="T12" fmla="*/ 2 w 560"/>
                <a:gd name="T13" fmla="*/ 310 h 1056"/>
                <a:gd name="T14" fmla="*/ 2 w 560"/>
                <a:gd name="T15" fmla="*/ 406 h 1056"/>
                <a:gd name="T16" fmla="*/ 10 w 560"/>
                <a:gd name="T17" fmla="*/ 430 h 1056"/>
                <a:gd name="T18" fmla="*/ 32 w 560"/>
                <a:gd name="T19" fmla="*/ 452 h 1056"/>
                <a:gd name="T20" fmla="*/ 64 w 560"/>
                <a:gd name="T21" fmla="*/ 460 h 1056"/>
                <a:gd name="T22" fmla="*/ 92 w 560"/>
                <a:gd name="T23" fmla="*/ 452 h 1056"/>
                <a:gd name="T24" fmla="*/ 112 w 560"/>
                <a:gd name="T25" fmla="*/ 430 h 1056"/>
                <a:gd name="T26" fmla="*/ 114 w 560"/>
                <a:gd name="T27" fmla="*/ 406 h 1056"/>
                <a:gd name="T28" fmla="*/ 112 w 560"/>
                <a:gd name="T29" fmla="*/ 328 h 1056"/>
                <a:gd name="T30" fmla="*/ 124 w 560"/>
                <a:gd name="T31" fmla="*/ 244 h 1056"/>
                <a:gd name="T32" fmla="*/ 142 w 560"/>
                <a:gd name="T33" fmla="*/ 426 h 1056"/>
                <a:gd name="T34" fmla="*/ 142 w 560"/>
                <a:gd name="T35" fmla="*/ 434 h 1056"/>
                <a:gd name="T36" fmla="*/ 142 w 560"/>
                <a:gd name="T37" fmla="*/ 716 h 1056"/>
                <a:gd name="T38" fmla="*/ 134 w 560"/>
                <a:gd name="T39" fmla="*/ 994 h 1056"/>
                <a:gd name="T40" fmla="*/ 144 w 560"/>
                <a:gd name="T41" fmla="*/ 1032 h 1056"/>
                <a:gd name="T42" fmla="*/ 172 w 560"/>
                <a:gd name="T43" fmla="*/ 1052 h 1056"/>
                <a:gd name="T44" fmla="*/ 208 w 560"/>
                <a:gd name="T45" fmla="*/ 1054 h 1056"/>
                <a:gd name="T46" fmla="*/ 240 w 560"/>
                <a:gd name="T47" fmla="*/ 1040 h 1056"/>
                <a:gd name="T48" fmla="*/ 260 w 560"/>
                <a:gd name="T49" fmla="*/ 1008 h 1056"/>
                <a:gd name="T50" fmla="*/ 266 w 560"/>
                <a:gd name="T51" fmla="*/ 884 h 1056"/>
                <a:gd name="T52" fmla="*/ 270 w 560"/>
                <a:gd name="T53" fmla="*/ 558 h 1056"/>
                <a:gd name="T54" fmla="*/ 290 w 560"/>
                <a:gd name="T55" fmla="*/ 776 h 1056"/>
                <a:gd name="T56" fmla="*/ 296 w 560"/>
                <a:gd name="T57" fmla="*/ 994 h 1056"/>
                <a:gd name="T58" fmla="*/ 310 w 560"/>
                <a:gd name="T59" fmla="*/ 1032 h 1056"/>
                <a:gd name="T60" fmla="*/ 338 w 560"/>
                <a:gd name="T61" fmla="*/ 1052 h 1056"/>
                <a:gd name="T62" fmla="*/ 374 w 560"/>
                <a:gd name="T63" fmla="*/ 1054 h 1056"/>
                <a:gd name="T64" fmla="*/ 406 w 560"/>
                <a:gd name="T65" fmla="*/ 1040 h 1056"/>
                <a:gd name="T66" fmla="*/ 422 w 560"/>
                <a:gd name="T67" fmla="*/ 1008 h 1056"/>
                <a:gd name="T68" fmla="*/ 420 w 560"/>
                <a:gd name="T69" fmla="*/ 854 h 1056"/>
                <a:gd name="T70" fmla="*/ 416 w 560"/>
                <a:gd name="T71" fmla="*/ 438 h 1056"/>
                <a:gd name="T72" fmla="*/ 412 w 560"/>
                <a:gd name="T73" fmla="*/ 300 h 1056"/>
                <a:gd name="T74" fmla="*/ 424 w 560"/>
                <a:gd name="T75" fmla="*/ 204 h 1056"/>
                <a:gd name="T76" fmla="*/ 446 w 560"/>
                <a:gd name="T77" fmla="*/ 292 h 1056"/>
                <a:gd name="T78" fmla="*/ 448 w 560"/>
                <a:gd name="T79" fmla="*/ 380 h 1056"/>
                <a:gd name="T80" fmla="*/ 446 w 560"/>
                <a:gd name="T81" fmla="*/ 418 h 1056"/>
                <a:gd name="T82" fmla="*/ 460 w 560"/>
                <a:gd name="T83" fmla="*/ 446 h 1056"/>
                <a:gd name="T84" fmla="*/ 486 w 560"/>
                <a:gd name="T85" fmla="*/ 458 h 1056"/>
                <a:gd name="T86" fmla="*/ 518 w 560"/>
                <a:gd name="T87" fmla="*/ 456 h 1056"/>
                <a:gd name="T88" fmla="*/ 544 w 560"/>
                <a:gd name="T89" fmla="*/ 438 h 1056"/>
                <a:gd name="T90" fmla="*/ 558 w 560"/>
                <a:gd name="T91" fmla="*/ 406 h 1056"/>
                <a:gd name="T92" fmla="*/ 560 w 560"/>
                <a:gd name="T93" fmla="*/ 340 h 1056"/>
                <a:gd name="T94" fmla="*/ 550 w 560"/>
                <a:gd name="T95" fmla="*/ 240 h 1056"/>
                <a:gd name="T96" fmla="*/ 518 w 560"/>
                <a:gd name="T97" fmla="*/ 146 h 1056"/>
                <a:gd name="T98" fmla="*/ 464 w 560"/>
                <a:gd name="T99" fmla="*/ 70 h 1056"/>
                <a:gd name="T100" fmla="*/ 400 w 560"/>
                <a:gd name="T101" fmla="*/ 24 h 1056"/>
                <a:gd name="T102" fmla="*/ 352 w 560"/>
                <a:gd name="T103" fmla="*/ 8 h 1056"/>
                <a:gd name="T104" fmla="*/ 318 w 560"/>
                <a:gd name="T105" fmla="*/ 4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0" h="1056">
                  <a:moveTo>
                    <a:pt x="318" y="4"/>
                  </a:moveTo>
                  <a:lnTo>
                    <a:pt x="318" y="4"/>
                  </a:lnTo>
                  <a:lnTo>
                    <a:pt x="296" y="0"/>
                  </a:lnTo>
                  <a:lnTo>
                    <a:pt x="274" y="0"/>
                  </a:lnTo>
                  <a:lnTo>
                    <a:pt x="252" y="0"/>
                  </a:lnTo>
                  <a:lnTo>
                    <a:pt x="232" y="4"/>
                  </a:lnTo>
                  <a:lnTo>
                    <a:pt x="232" y="4"/>
                  </a:lnTo>
                  <a:lnTo>
                    <a:pt x="214" y="8"/>
                  </a:lnTo>
                  <a:lnTo>
                    <a:pt x="198" y="10"/>
                  </a:lnTo>
                  <a:lnTo>
                    <a:pt x="168" y="22"/>
                  </a:lnTo>
                  <a:lnTo>
                    <a:pt x="140" y="36"/>
                  </a:lnTo>
                  <a:lnTo>
                    <a:pt x="114" y="54"/>
                  </a:lnTo>
                  <a:lnTo>
                    <a:pt x="92" y="74"/>
                  </a:lnTo>
                  <a:lnTo>
                    <a:pt x="72" y="98"/>
                  </a:lnTo>
                  <a:lnTo>
                    <a:pt x="56" y="124"/>
                  </a:lnTo>
                  <a:lnTo>
                    <a:pt x="40" y="152"/>
                  </a:lnTo>
                  <a:lnTo>
                    <a:pt x="28" y="182"/>
                  </a:lnTo>
                  <a:lnTo>
                    <a:pt x="18" y="212"/>
                  </a:lnTo>
                  <a:lnTo>
                    <a:pt x="10" y="244"/>
                  </a:lnTo>
                  <a:lnTo>
                    <a:pt x="4" y="276"/>
                  </a:lnTo>
                  <a:lnTo>
                    <a:pt x="2" y="310"/>
                  </a:lnTo>
                  <a:lnTo>
                    <a:pt x="0" y="342"/>
                  </a:lnTo>
                  <a:lnTo>
                    <a:pt x="0" y="374"/>
                  </a:lnTo>
                  <a:lnTo>
                    <a:pt x="2" y="406"/>
                  </a:lnTo>
                  <a:lnTo>
                    <a:pt x="2" y="406"/>
                  </a:lnTo>
                  <a:lnTo>
                    <a:pt x="4" y="418"/>
                  </a:lnTo>
                  <a:lnTo>
                    <a:pt x="10" y="430"/>
                  </a:lnTo>
                  <a:lnTo>
                    <a:pt x="16" y="438"/>
                  </a:lnTo>
                  <a:lnTo>
                    <a:pt x="24" y="446"/>
                  </a:lnTo>
                  <a:lnTo>
                    <a:pt x="32" y="452"/>
                  </a:lnTo>
                  <a:lnTo>
                    <a:pt x="42" y="456"/>
                  </a:lnTo>
                  <a:lnTo>
                    <a:pt x="54" y="458"/>
                  </a:lnTo>
                  <a:lnTo>
                    <a:pt x="64" y="460"/>
                  </a:lnTo>
                  <a:lnTo>
                    <a:pt x="74" y="458"/>
                  </a:lnTo>
                  <a:lnTo>
                    <a:pt x="84" y="456"/>
                  </a:lnTo>
                  <a:lnTo>
                    <a:pt x="92" y="452"/>
                  </a:lnTo>
                  <a:lnTo>
                    <a:pt x="100" y="446"/>
                  </a:lnTo>
                  <a:lnTo>
                    <a:pt x="108" y="438"/>
                  </a:lnTo>
                  <a:lnTo>
                    <a:pt x="112" y="430"/>
                  </a:lnTo>
                  <a:lnTo>
                    <a:pt x="114" y="418"/>
                  </a:lnTo>
                  <a:lnTo>
                    <a:pt x="114" y="406"/>
                  </a:lnTo>
                  <a:lnTo>
                    <a:pt x="114" y="406"/>
                  </a:lnTo>
                  <a:lnTo>
                    <a:pt x="112" y="382"/>
                  </a:lnTo>
                  <a:lnTo>
                    <a:pt x="112" y="356"/>
                  </a:lnTo>
                  <a:lnTo>
                    <a:pt x="112" y="328"/>
                  </a:lnTo>
                  <a:lnTo>
                    <a:pt x="114" y="300"/>
                  </a:lnTo>
                  <a:lnTo>
                    <a:pt x="118" y="272"/>
                  </a:lnTo>
                  <a:lnTo>
                    <a:pt x="124" y="244"/>
                  </a:lnTo>
                  <a:lnTo>
                    <a:pt x="132" y="216"/>
                  </a:lnTo>
                  <a:lnTo>
                    <a:pt x="142" y="192"/>
                  </a:lnTo>
                  <a:lnTo>
                    <a:pt x="142" y="426"/>
                  </a:lnTo>
                  <a:lnTo>
                    <a:pt x="142" y="426"/>
                  </a:lnTo>
                  <a:lnTo>
                    <a:pt x="142" y="434"/>
                  </a:lnTo>
                  <a:lnTo>
                    <a:pt x="142" y="434"/>
                  </a:lnTo>
                  <a:lnTo>
                    <a:pt x="142" y="438"/>
                  </a:lnTo>
                  <a:lnTo>
                    <a:pt x="142" y="438"/>
                  </a:lnTo>
                  <a:lnTo>
                    <a:pt x="142" y="716"/>
                  </a:lnTo>
                  <a:lnTo>
                    <a:pt x="138" y="854"/>
                  </a:lnTo>
                  <a:lnTo>
                    <a:pt x="134" y="994"/>
                  </a:lnTo>
                  <a:lnTo>
                    <a:pt x="134" y="994"/>
                  </a:lnTo>
                  <a:lnTo>
                    <a:pt x="134" y="1008"/>
                  </a:lnTo>
                  <a:lnTo>
                    <a:pt x="138" y="1020"/>
                  </a:lnTo>
                  <a:lnTo>
                    <a:pt x="144" y="1032"/>
                  </a:lnTo>
                  <a:lnTo>
                    <a:pt x="152" y="1040"/>
                  </a:lnTo>
                  <a:lnTo>
                    <a:pt x="162" y="1046"/>
                  </a:lnTo>
                  <a:lnTo>
                    <a:pt x="172" y="1052"/>
                  </a:lnTo>
                  <a:lnTo>
                    <a:pt x="184" y="1054"/>
                  </a:lnTo>
                  <a:lnTo>
                    <a:pt x="196" y="1056"/>
                  </a:lnTo>
                  <a:lnTo>
                    <a:pt x="208" y="1054"/>
                  </a:lnTo>
                  <a:lnTo>
                    <a:pt x="220" y="1052"/>
                  </a:lnTo>
                  <a:lnTo>
                    <a:pt x="230" y="1046"/>
                  </a:lnTo>
                  <a:lnTo>
                    <a:pt x="240" y="1040"/>
                  </a:lnTo>
                  <a:lnTo>
                    <a:pt x="248" y="1032"/>
                  </a:lnTo>
                  <a:lnTo>
                    <a:pt x="256" y="1020"/>
                  </a:lnTo>
                  <a:lnTo>
                    <a:pt x="260" y="1008"/>
                  </a:lnTo>
                  <a:lnTo>
                    <a:pt x="262" y="994"/>
                  </a:lnTo>
                  <a:lnTo>
                    <a:pt x="262" y="994"/>
                  </a:lnTo>
                  <a:lnTo>
                    <a:pt x="266" y="884"/>
                  </a:lnTo>
                  <a:lnTo>
                    <a:pt x="268" y="776"/>
                  </a:lnTo>
                  <a:lnTo>
                    <a:pt x="270" y="558"/>
                  </a:lnTo>
                  <a:lnTo>
                    <a:pt x="270" y="558"/>
                  </a:lnTo>
                  <a:lnTo>
                    <a:pt x="288" y="558"/>
                  </a:lnTo>
                  <a:lnTo>
                    <a:pt x="288" y="558"/>
                  </a:lnTo>
                  <a:lnTo>
                    <a:pt x="290" y="776"/>
                  </a:lnTo>
                  <a:lnTo>
                    <a:pt x="292" y="884"/>
                  </a:lnTo>
                  <a:lnTo>
                    <a:pt x="296" y="994"/>
                  </a:lnTo>
                  <a:lnTo>
                    <a:pt x="296" y="994"/>
                  </a:lnTo>
                  <a:lnTo>
                    <a:pt x="298" y="1008"/>
                  </a:lnTo>
                  <a:lnTo>
                    <a:pt x="302" y="1020"/>
                  </a:lnTo>
                  <a:lnTo>
                    <a:pt x="310" y="1032"/>
                  </a:lnTo>
                  <a:lnTo>
                    <a:pt x="318" y="1040"/>
                  </a:lnTo>
                  <a:lnTo>
                    <a:pt x="328" y="1046"/>
                  </a:lnTo>
                  <a:lnTo>
                    <a:pt x="338" y="1052"/>
                  </a:lnTo>
                  <a:lnTo>
                    <a:pt x="350" y="1054"/>
                  </a:lnTo>
                  <a:lnTo>
                    <a:pt x="362" y="1056"/>
                  </a:lnTo>
                  <a:lnTo>
                    <a:pt x="374" y="1054"/>
                  </a:lnTo>
                  <a:lnTo>
                    <a:pt x="386" y="1052"/>
                  </a:lnTo>
                  <a:lnTo>
                    <a:pt x="396" y="1046"/>
                  </a:lnTo>
                  <a:lnTo>
                    <a:pt x="406" y="1040"/>
                  </a:lnTo>
                  <a:lnTo>
                    <a:pt x="414" y="1032"/>
                  </a:lnTo>
                  <a:lnTo>
                    <a:pt x="420" y="1020"/>
                  </a:lnTo>
                  <a:lnTo>
                    <a:pt x="422" y="1008"/>
                  </a:lnTo>
                  <a:lnTo>
                    <a:pt x="424" y="994"/>
                  </a:lnTo>
                  <a:lnTo>
                    <a:pt x="424" y="994"/>
                  </a:lnTo>
                  <a:lnTo>
                    <a:pt x="420" y="854"/>
                  </a:lnTo>
                  <a:lnTo>
                    <a:pt x="416" y="716"/>
                  </a:lnTo>
                  <a:lnTo>
                    <a:pt x="416" y="438"/>
                  </a:lnTo>
                  <a:lnTo>
                    <a:pt x="416" y="438"/>
                  </a:lnTo>
                  <a:lnTo>
                    <a:pt x="414" y="422"/>
                  </a:lnTo>
                  <a:lnTo>
                    <a:pt x="414" y="422"/>
                  </a:lnTo>
                  <a:lnTo>
                    <a:pt x="412" y="300"/>
                  </a:lnTo>
                  <a:lnTo>
                    <a:pt x="412" y="180"/>
                  </a:lnTo>
                  <a:lnTo>
                    <a:pt x="412" y="180"/>
                  </a:lnTo>
                  <a:lnTo>
                    <a:pt x="424" y="204"/>
                  </a:lnTo>
                  <a:lnTo>
                    <a:pt x="434" y="232"/>
                  </a:lnTo>
                  <a:lnTo>
                    <a:pt x="442" y="262"/>
                  </a:lnTo>
                  <a:lnTo>
                    <a:pt x="446" y="292"/>
                  </a:lnTo>
                  <a:lnTo>
                    <a:pt x="448" y="324"/>
                  </a:lnTo>
                  <a:lnTo>
                    <a:pt x="450" y="352"/>
                  </a:lnTo>
                  <a:lnTo>
                    <a:pt x="448" y="380"/>
                  </a:lnTo>
                  <a:lnTo>
                    <a:pt x="446" y="406"/>
                  </a:lnTo>
                  <a:lnTo>
                    <a:pt x="446" y="406"/>
                  </a:lnTo>
                  <a:lnTo>
                    <a:pt x="446" y="418"/>
                  </a:lnTo>
                  <a:lnTo>
                    <a:pt x="448" y="430"/>
                  </a:lnTo>
                  <a:lnTo>
                    <a:pt x="454" y="438"/>
                  </a:lnTo>
                  <a:lnTo>
                    <a:pt x="460" y="446"/>
                  </a:lnTo>
                  <a:lnTo>
                    <a:pt x="468" y="452"/>
                  </a:lnTo>
                  <a:lnTo>
                    <a:pt x="476" y="456"/>
                  </a:lnTo>
                  <a:lnTo>
                    <a:pt x="486" y="458"/>
                  </a:lnTo>
                  <a:lnTo>
                    <a:pt x="496" y="460"/>
                  </a:lnTo>
                  <a:lnTo>
                    <a:pt x="508" y="458"/>
                  </a:lnTo>
                  <a:lnTo>
                    <a:pt x="518" y="456"/>
                  </a:lnTo>
                  <a:lnTo>
                    <a:pt x="528" y="452"/>
                  </a:lnTo>
                  <a:lnTo>
                    <a:pt x="536" y="446"/>
                  </a:lnTo>
                  <a:lnTo>
                    <a:pt x="544" y="438"/>
                  </a:lnTo>
                  <a:lnTo>
                    <a:pt x="552" y="430"/>
                  </a:lnTo>
                  <a:lnTo>
                    <a:pt x="556" y="418"/>
                  </a:lnTo>
                  <a:lnTo>
                    <a:pt x="558" y="406"/>
                  </a:lnTo>
                  <a:lnTo>
                    <a:pt x="558" y="406"/>
                  </a:lnTo>
                  <a:lnTo>
                    <a:pt x="560" y="374"/>
                  </a:lnTo>
                  <a:lnTo>
                    <a:pt x="560" y="340"/>
                  </a:lnTo>
                  <a:lnTo>
                    <a:pt x="560" y="308"/>
                  </a:lnTo>
                  <a:lnTo>
                    <a:pt x="556" y="274"/>
                  </a:lnTo>
                  <a:lnTo>
                    <a:pt x="550" y="240"/>
                  </a:lnTo>
                  <a:lnTo>
                    <a:pt x="542" y="208"/>
                  </a:lnTo>
                  <a:lnTo>
                    <a:pt x="530" y="176"/>
                  </a:lnTo>
                  <a:lnTo>
                    <a:pt x="518" y="146"/>
                  </a:lnTo>
                  <a:lnTo>
                    <a:pt x="502" y="118"/>
                  </a:lnTo>
                  <a:lnTo>
                    <a:pt x="484" y="92"/>
                  </a:lnTo>
                  <a:lnTo>
                    <a:pt x="464" y="70"/>
                  </a:lnTo>
                  <a:lnTo>
                    <a:pt x="440" y="48"/>
                  </a:lnTo>
                  <a:lnTo>
                    <a:pt x="414" y="32"/>
                  </a:lnTo>
                  <a:lnTo>
                    <a:pt x="400" y="24"/>
                  </a:lnTo>
                  <a:lnTo>
                    <a:pt x="384" y="18"/>
                  </a:lnTo>
                  <a:lnTo>
                    <a:pt x="368" y="12"/>
                  </a:lnTo>
                  <a:lnTo>
                    <a:pt x="352" y="8"/>
                  </a:lnTo>
                  <a:lnTo>
                    <a:pt x="334" y="6"/>
                  </a:lnTo>
                  <a:lnTo>
                    <a:pt x="318" y="4"/>
                  </a:lnTo>
                  <a:lnTo>
                    <a:pt x="318" y="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1771575" y="3905616"/>
              <a:ext cx="0" cy="0"/>
            </a:xfrm>
            <a:prstGeom prst="lin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</p:grpSp>
      <p:grpSp>
        <p:nvGrpSpPr>
          <p:cNvPr id="26" name="קבוצה 25"/>
          <p:cNvGrpSpPr/>
          <p:nvPr/>
        </p:nvGrpSpPr>
        <p:grpSpPr>
          <a:xfrm>
            <a:off x="4746528" y="3675017"/>
            <a:ext cx="374597" cy="889667"/>
            <a:chOff x="1558858" y="3719655"/>
            <a:chExt cx="374597" cy="889667"/>
          </a:xfrm>
          <a:solidFill>
            <a:srgbClr val="960000"/>
          </a:solidFill>
        </p:grpSpPr>
        <p:sp>
          <p:nvSpPr>
            <p:cNvPr id="27" name="Freeform 19"/>
            <p:cNvSpPr>
              <a:spLocks noEditPoints="1"/>
            </p:cNvSpPr>
            <p:nvPr/>
          </p:nvSpPr>
          <p:spPr bwMode="auto">
            <a:xfrm>
              <a:off x="1669899" y="3719655"/>
              <a:ext cx="149839" cy="149839"/>
            </a:xfrm>
            <a:custGeom>
              <a:avLst/>
              <a:gdLst>
                <a:gd name="T0" fmla="*/ 224 w 224"/>
                <a:gd name="T1" fmla="*/ 112 h 224"/>
                <a:gd name="T2" fmla="*/ 224 w 224"/>
                <a:gd name="T3" fmla="*/ 112 h 224"/>
                <a:gd name="T4" fmla="*/ 222 w 224"/>
                <a:gd name="T5" fmla="*/ 134 h 224"/>
                <a:gd name="T6" fmla="*/ 216 w 224"/>
                <a:gd name="T7" fmla="*/ 156 h 224"/>
                <a:gd name="T8" fmla="*/ 204 w 224"/>
                <a:gd name="T9" fmla="*/ 174 h 224"/>
                <a:gd name="T10" fmla="*/ 192 w 224"/>
                <a:gd name="T11" fmla="*/ 192 h 224"/>
                <a:gd name="T12" fmla="*/ 174 w 224"/>
                <a:gd name="T13" fmla="*/ 206 h 224"/>
                <a:gd name="T14" fmla="*/ 156 w 224"/>
                <a:gd name="T15" fmla="*/ 216 h 224"/>
                <a:gd name="T16" fmla="*/ 134 w 224"/>
                <a:gd name="T17" fmla="*/ 222 h 224"/>
                <a:gd name="T18" fmla="*/ 112 w 224"/>
                <a:gd name="T19" fmla="*/ 224 h 224"/>
                <a:gd name="T20" fmla="*/ 112 w 224"/>
                <a:gd name="T21" fmla="*/ 224 h 224"/>
                <a:gd name="T22" fmla="*/ 90 w 224"/>
                <a:gd name="T23" fmla="*/ 222 h 224"/>
                <a:gd name="T24" fmla="*/ 68 w 224"/>
                <a:gd name="T25" fmla="*/ 216 h 224"/>
                <a:gd name="T26" fmla="*/ 50 w 224"/>
                <a:gd name="T27" fmla="*/ 206 h 224"/>
                <a:gd name="T28" fmla="*/ 32 w 224"/>
                <a:gd name="T29" fmla="*/ 192 h 224"/>
                <a:gd name="T30" fmla="*/ 20 w 224"/>
                <a:gd name="T31" fmla="*/ 174 h 224"/>
                <a:gd name="T32" fmla="*/ 8 w 224"/>
                <a:gd name="T33" fmla="*/ 156 h 224"/>
                <a:gd name="T34" fmla="*/ 2 w 224"/>
                <a:gd name="T35" fmla="*/ 134 h 224"/>
                <a:gd name="T36" fmla="*/ 0 w 224"/>
                <a:gd name="T37" fmla="*/ 112 h 224"/>
                <a:gd name="T38" fmla="*/ 0 w 224"/>
                <a:gd name="T39" fmla="*/ 112 h 224"/>
                <a:gd name="T40" fmla="*/ 2 w 224"/>
                <a:gd name="T41" fmla="*/ 90 h 224"/>
                <a:gd name="T42" fmla="*/ 8 w 224"/>
                <a:gd name="T43" fmla="*/ 68 h 224"/>
                <a:gd name="T44" fmla="*/ 20 w 224"/>
                <a:gd name="T45" fmla="*/ 50 h 224"/>
                <a:gd name="T46" fmla="*/ 32 w 224"/>
                <a:gd name="T47" fmla="*/ 34 h 224"/>
                <a:gd name="T48" fmla="*/ 50 w 224"/>
                <a:gd name="T49" fmla="*/ 20 h 224"/>
                <a:gd name="T50" fmla="*/ 68 w 224"/>
                <a:gd name="T51" fmla="*/ 10 h 224"/>
                <a:gd name="T52" fmla="*/ 90 w 224"/>
                <a:gd name="T53" fmla="*/ 2 h 224"/>
                <a:gd name="T54" fmla="*/ 112 w 224"/>
                <a:gd name="T55" fmla="*/ 0 h 224"/>
                <a:gd name="T56" fmla="*/ 112 w 224"/>
                <a:gd name="T57" fmla="*/ 0 h 224"/>
                <a:gd name="T58" fmla="*/ 134 w 224"/>
                <a:gd name="T59" fmla="*/ 2 h 224"/>
                <a:gd name="T60" fmla="*/ 156 w 224"/>
                <a:gd name="T61" fmla="*/ 10 h 224"/>
                <a:gd name="T62" fmla="*/ 174 w 224"/>
                <a:gd name="T63" fmla="*/ 20 h 224"/>
                <a:gd name="T64" fmla="*/ 192 w 224"/>
                <a:gd name="T65" fmla="*/ 34 h 224"/>
                <a:gd name="T66" fmla="*/ 204 w 224"/>
                <a:gd name="T67" fmla="*/ 50 h 224"/>
                <a:gd name="T68" fmla="*/ 216 w 224"/>
                <a:gd name="T69" fmla="*/ 68 h 224"/>
                <a:gd name="T70" fmla="*/ 222 w 224"/>
                <a:gd name="T71" fmla="*/ 90 h 224"/>
                <a:gd name="T72" fmla="*/ 224 w 224"/>
                <a:gd name="T73" fmla="*/ 112 h 224"/>
                <a:gd name="T74" fmla="*/ 224 w 224"/>
                <a:gd name="T75" fmla="*/ 112 h 224"/>
                <a:gd name="T76" fmla="*/ 224 w 224"/>
                <a:gd name="T77" fmla="*/ 112 h 224"/>
                <a:gd name="T78" fmla="*/ 224 w 224"/>
                <a:gd name="T79" fmla="*/ 1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24" h="224">
                  <a:moveTo>
                    <a:pt x="224" y="112"/>
                  </a:moveTo>
                  <a:lnTo>
                    <a:pt x="224" y="112"/>
                  </a:lnTo>
                  <a:lnTo>
                    <a:pt x="222" y="134"/>
                  </a:lnTo>
                  <a:lnTo>
                    <a:pt x="216" y="156"/>
                  </a:lnTo>
                  <a:lnTo>
                    <a:pt x="204" y="174"/>
                  </a:lnTo>
                  <a:lnTo>
                    <a:pt x="192" y="192"/>
                  </a:lnTo>
                  <a:lnTo>
                    <a:pt x="174" y="206"/>
                  </a:lnTo>
                  <a:lnTo>
                    <a:pt x="156" y="216"/>
                  </a:lnTo>
                  <a:lnTo>
                    <a:pt x="134" y="222"/>
                  </a:lnTo>
                  <a:lnTo>
                    <a:pt x="112" y="224"/>
                  </a:lnTo>
                  <a:lnTo>
                    <a:pt x="112" y="224"/>
                  </a:lnTo>
                  <a:lnTo>
                    <a:pt x="90" y="222"/>
                  </a:lnTo>
                  <a:lnTo>
                    <a:pt x="68" y="216"/>
                  </a:lnTo>
                  <a:lnTo>
                    <a:pt x="50" y="206"/>
                  </a:lnTo>
                  <a:lnTo>
                    <a:pt x="32" y="192"/>
                  </a:lnTo>
                  <a:lnTo>
                    <a:pt x="20" y="174"/>
                  </a:lnTo>
                  <a:lnTo>
                    <a:pt x="8" y="156"/>
                  </a:lnTo>
                  <a:lnTo>
                    <a:pt x="2" y="134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90"/>
                  </a:lnTo>
                  <a:lnTo>
                    <a:pt x="8" y="68"/>
                  </a:lnTo>
                  <a:lnTo>
                    <a:pt x="20" y="50"/>
                  </a:lnTo>
                  <a:lnTo>
                    <a:pt x="32" y="34"/>
                  </a:lnTo>
                  <a:lnTo>
                    <a:pt x="50" y="20"/>
                  </a:lnTo>
                  <a:lnTo>
                    <a:pt x="68" y="10"/>
                  </a:lnTo>
                  <a:lnTo>
                    <a:pt x="90" y="2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34" y="2"/>
                  </a:lnTo>
                  <a:lnTo>
                    <a:pt x="156" y="10"/>
                  </a:lnTo>
                  <a:lnTo>
                    <a:pt x="174" y="20"/>
                  </a:lnTo>
                  <a:lnTo>
                    <a:pt x="192" y="34"/>
                  </a:lnTo>
                  <a:lnTo>
                    <a:pt x="204" y="50"/>
                  </a:lnTo>
                  <a:lnTo>
                    <a:pt x="216" y="68"/>
                  </a:lnTo>
                  <a:lnTo>
                    <a:pt x="222" y="90"/>
                  </a:lnTo>
                  <a:lnTo>
                    <a:pt x="224" y="112"/>
                  </a:lnTo>
                  <a:lnTo>
                    <a:pt x="224" y="112"/>
                  </a:lnTo>
                  <a:close/>
                  <a:moveTo>
                    <a:pt x="224" y="112"/>
                  </a:moveTo>
                  <a:lnTo>
                    <a:pt x="224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28" name="Freeform 20"/>
            <p:cNvSpPr>
              <a:spLocks/>
            </p:cNvSpPr>
            <p:nvPr/>
          </p:nvSpPr>
          <p:spPr bwMode="auto">
            <a:xfrm>
              <a:off x="1669899" y="3719655"/>
              <a:ext cx="149839" cy="149839"/>
            </a:xfrm>
            <a:custGeom>
              <a:avLst/>
              <a:gdLst>
                <a:gd name="T0" fmla="*/ 224 w 224"/>
                <a:gd name="T1" fmla="*/ 112 h 224"/>
                <a:gd name="T2" fmla="*/ 224 w 224"/>
                <a:gd name="T3" fmla="*/ 112 h 224"/>
                <a:gd name="T4" fmla="*/ 222 w 224"/>
                <a:gd name="T5" fmla="*/ 134 h 224"/>
                <a:gd name="T6" fmla="*/ 216 w 224"/>
                <a:gd name="T7" fmla="*/ 156 h 224"/>
                <a:gd name="T8" fmla="*/ 204 w 224"/>
                <a:gd name="T9" fmla="*/ 174 h 224"/>
                <a:gd name="T10" fmla="*/ 192 w 224"/>
                <a:gd name="T11" fmla="*/ 192 h 224"/>
                <a:gd name="T12" fmla="*/ 174 w 224"/>
                <a:gd name="T13" fmla="*/ 206 h 224"/>
                <a:gd name="T14" fmla="*/ 156 w 224"/>
                <a:gd name="T15" fmla="*/ 216 h 224"/>
                <a:gd name="T16" fmla="*/ 134 w 224"/>
                <a:gd name="T17" fmla="*/ 222 h 224"/>
                <a:gd name="T18" fmla="*/ 112 w 224"/>
                <a:gd name="T19" fmla="*/ 224 h 224"/>
                <a:gd name="T20" fmla="*/ 112 w 224"/>
                <a:gd name="T21" fmla="*/ 224 h 224"/>
                <a:gd name="T22" fmla="*/ 90 w 224"/>
                <a:gd name="T23" fmla="*/ 222 h 224"/>
                <a:gd name="T24" fmla="*/ 68 w 224"/>
                <a:gd name="T25" fmla="*/ 216 h 224"/>
                <a:gd name="T26" fmla="*/ 50 w 224"/>
                <a:gd name="T27" fmla="*/ 206 h 224"/>
                <a:gd name="T28" fmla="*/ 32 w 224"/>
                <a:gd name="T29" fmla="*/ 192 h 224"/>
                <a:gd name="T30" fmla="*/ 20 w 224"/>
                <a:gd name="T31" fmla="*/ 174 h 224"/>
                <a:gd name="T32" fmla="*/ 8 w 224"/>
                <a:gd name="T33" fmla="*/ 156 h 224"/>
                <a:gd name="T34" fmla="*/ 2 w 224"/>
                <a:gd name="T35" fmla="*/ 134 h 224"/>
                <a:gd name="T36" fmla="*/ 0 w 224"/>
                <a:gd name="T37" fmla="*/ 112 h 224"/>
                <a:gd name="T38" fmla="*/ 0 w 224"/>
                <a:gd name="T39" fmla="*/ 112 h 224"/>
                <a:gd name="T40" fmla="*/ 2 w 224"/>
                <a:gd name="T41" fmla="*/ 90 h 224"/>
                <a:gd name="T42" fmla="*/ 8 w 224"/>
                <a:gd name="T43" fmla="*/ 68 h 224"/>
                <a:gd name="T44" fmla="*/ 20 w 224"/>
                <a:gd name="T45" fmla="*/ 50 h 224"/>
                <a:gd name="T46" fmla="*/ 32 w 224"/>
                <a:gd name="T47" fmla="*/ 34 h 224"/>
                <a:gd name="T48" fmla="*/ 50 w 224"/>
                <a:gd name="T49" fmla="*/ 20 h 224"/>
                <a:gd name="T50" fmla="*/ 68 w 224"/>
                <a:gd name="T51" fmla="*/ 10 h 224"/>
                <a:gd name="T52" fmla="*/ 90 w 224"/>
                <a:gd name="T53" fmla="*/ 2 h 224"/>
                <a:gd name="T54" fmla="*/ 112 w 224"/>
                <a:gd name="T55" fmla="*/ 0 h 224"/>
                <a:gd name="T56" fmla="*/ 112 w 224"/>
                <a:gd name="T57" fmla="*/ 0 h 224"/>
                <a:gd name="T58" fmla="*/ 134 w 224"/>
                <a:gd name="T59" fmla="*/ 2 h 224"/>
                <a:gd name="T60" fmla="*/ 156 w 224"/>
                <a:gd name="T61" fmla="*/ 10 h 224"/>
                <a:gd name="T62" fmla="*/ 174 w 224"/>
                <a:gd name="T63" fmla="*/ 20 h 224"/>
                <a:gd name="T64" fmla="*/ 192 w 224"/>
                <a:gd name="T65" fmla="*/ 34 h 224"/>
                <a:gd name="T66" fmla="*/ 204 w 224"/>
                <a:gd name="T67" fmla="*/ 50 h 224"/>
                <a:gd name="T68" fmla="*/ 216 w 224"/>
                <a:gd name="T69" fmla="*/ 68 h 224"/>
                <a:gd name="T70" fmla="*/ 222 w 224"/>
                <a:gd name="T71" fmla="*/ 90 h 224"/>
                <a:gd name="T72" fmla="*/ 224 w 224"/>
                <a:gd name="T73" fmla="*/ 112 h 224"/>
                <a:gd name="T74" fmla="*/ 224 w 224"/>
                <a:gd name="T75" fmla="*/ 1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24" h="224">
                  <a:moveTo>
                    <a:pt x="224" y="112"/>
                  </a:moveTo>
                  <a:lnTo>
                    <a:pt x="224" y="112"/>
                  </a:lnTo>
                  <a:lnTo>
                    <a:pt x="222" y="134"/>
                  </a:lnTo>
                  <a:lnTo>
                    <a:pt x="216" y="156"/>
                  </a:lnTo>
                  <a:lnTo>
                    <a:pt x="204" y="174"/>
                  </a:lnTo>
                  <a:lnTo>
                    <a:pt x="192" y="192"/>
                  </a:lnTo>
                  <a:lnTo>
                    <a:pt x="174" y="206"/>
                  </a:lnTo>
                  <a:lnTo>
                    <a:pt x="156" y="216"/>
                  </a:lnTo>
                  <a:lnTo>
                    <a:pt x="134" y="222"/>
                  </a:lnTo>
                  <a:lnTo>
                    <a:pt x="112" y="224"/>
                  </a:lnTo>
                  <a:lnTo>
                    <a:pt x="112" y="224"/>
                  </a:lnTo>
                  <a:lnTo>
                    <a:pt x="90" y="222"/>
                  </a:lnTo>
                  <a:lnTo>
                    <a:pt x="68" y="216"/>
                  </a:lnTo>
                  <a:lnTo>
                    <a:pt x="50" y="206"/>
                  </a:lnTo>
                  <a:lnTo>
                    <a:pt x="32" y="192"/>
                  </a:lnTo>
                  <a:lnTo>
                    <a:pt x="20" y="174"/>
                  </a:lnTo>
                  <a:lnTo>
                    <a:pt x="8" y="156"/>
                  </a:lnTo>
                  <a:lnTo>
                    <a:pt x="2" y="134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90"/>
                  </a:lnTo>
                  <a:lnTo>
                    <a:pt x="8" y="68"/>
                  </a:lnTo>
                  <a:lnTo>
                    <a:pt x="20" y="50"/>
                  </a:lnTo>
                  <a:lnTo>
                    <a:pt x="32" y="34"/>
                  </a:lnTo>
                  <a:lnTo>
                    <a:pt x="50" y="20"/>
                  </a:lnTo>
                  <a:lnTo>
                    <a:pt x="68" y="10"/>
                  </a:lnTo>
                  <a:lnTo>
                    <a:pt x="90" y="2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34" y="2"/>
                  </a:lnTo>
                  <a:lnTo>
                    <a:pt x="156" y="10"/>
                  </a:lnTo>
                  <a:lnTo>
                    <a:pt x="174" y="20"/>
                  </a:lnTo>
                  <a:lnTo>
                    <a:pt x="192" y="34"/>
                  </a:lnTo>
                  <a:lnTo>
                    <a:pt x="204" y="50"/>
                  </a:lnTo>
                  <a:lnTo>
                    <a:pt x="216" y="68"/>
                  </a:lnTo>
                  <a:lnTo>
                    <a:pt x="222" y="90"/>
                  </a:lnTo>
                  <a:lnTo>
                    <a:pt x="224" y="112"/>
                  </a:lnTo>
                  <a:lnTo>
                    <a:pt x="224" y="112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29" name="Line 21"/>
            <p:cNvSpPr>
              <a:spLocks noChangeShapeType="1"/>
            </p:cNvSpPr>
            <p:nvPr/>
          </p:nvSpPr>
          <p:spPr bwMode="auto">
            <a:xfrm>
              <a:off x="1819738" y="3794574"/>
              <a:ext cx="0" cy="0"/>
            </a:xfrm>
            <a:prstGeom prst="lin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30" name="Freeform 22"/>
            <p:cNvSpPr>
              <a:spLocks noEditPoints="1"/>
            </p:cNvSpPr>
            <p:nvPr/>
          </p:nvSpPr>
          <p:spPr bwMode="auto">
            <a:xfrm>
              <a:off x="1558858" y="3902940"/>
              <a:ext cx="374597" cy="706382"/>
            </a:xfrm>
            <a:custGeom>
              <a:avLst/>
              <a:gdLst>
                <a:gd name="T0" fmla="*/ 296 w 560"/>
                <a:gd name="T1" fmla="*/ 0 h 1056"/>
                <a:gd name="T2" fmla="*/ 232 w 560"/>
                <a:gd name="T3" fmla="*/ 4 h 1056"/>
                <a:gd name="T4" fmla="*/ 198 w 560"/>
                <a:gd name="T5" fmla="*/ 10 h 1056"/>
                <a:gd name="T6" fmla="*/ 114 w 560"/>
                <a:gd name="T7" fmla="*/ 54 h 1056"/>
                <a:gd name="T8" fmla="*/ 56 w 560"/>
                <a:gd name="T9" fmla="*/ 124 h 1056"/>
                <a:gd name="T10" fmla="*/ 18 w 560"/>
                <a:gd name="T11" fmla="*/ 212 h 1056"/>
                <a:gd name="T12" fmla="*/ 2 w 560"/>
                <a:gd name="T13" fmla="*/ 310 h 1056"/>
                <a:gd name="T14" fmla="*/ 2 w 560"/>
                <a:gd name="T15" fmla="*/ 406 h 1056"/>
                <a:gd name="T16" fmla="*/ 10 w 560"/>
                <a:gd name="T17" fmla="*/ 430 h 1056"/>
                <a:gd name="T18" fmla="*/ 32 w 560"/>
                <a:gd name="T19" fmla="*/ 452 h 1056"/>
                <a:gd name="T20" fmla="*/ 64 w 560"/>
                <a:gd name="T21" fmla="*/ 460 h 1056"/>
                <a:gd name="T22" fmla="*/ 92 w 560"/>
                <a:gd name="T23" fmla="*/ 452 h 1056"/>
                <a:gd name="T24" fmla="*/ 112 w 560"/>
                <a:gd name="T25" fmla="*/ 430 h 1056"/>
                <a:gd name="T26" fmla="*/ 114 w 560"/>
                <a:gd name="T27" fmla="*/ 406 h 1056"/>
                <a:gd name="T28" fmla="*/ 112 w 560"/>
                <a:gd name="T29" fmla="*/ 328 h 1056"/>
                <a:gd name="T30" fmla="*/ 124 w 560"/>
                <a:gd name="T31" fmla="*/ 244 h 1056"/>
                <a:gd name="T32" fmla="*/ 142 w 560"/>
                <a:gd name="T33" fmla="*/ 426 h 1056"/>
                <a:gd name="T34" fmla="*/ 142 w 560"/>
                <a:gd name="T35" fmla="*/ 434 h 1056"/>
                <a:gd name="T36" fmla="*/ 142 w 560"/>
                <a:gd name="T37" fmla="*/ 716 h 1056"/>
                <a:gd name="T38" fmla="*/ 134 w 560"/>
                <a:gd name="T39" fmla="*/ 994 h 1056"/>
                <a:gd name="T40" fmla="*/ 144 w 560"/>
                <a:gd name="T41" fmla="*/ 1032 h 1056"/>
                <a:gd name="T42" fmla="*/ 172 w 560"/>
                <a:gd name="T43" fmla="*/ 1052 h 1056"/>
                <a:gd name="T44" fmla="*/ 208 w 560"/>
                <a:gd name="T45" fmla="*/ 1054 h 1056"/>
                <a:gd name="T46" fmla="*/ 240 w 560"/>
                <a:gd name="T47" fmla="*/ 1040 h 1056"/>
                <a:gd name="T48" fmla="*/ 260 w 560"/>
                <a:gd name="T49" fmla="*/ 1008 h 1056"/>
                <a:gd name="T50" fmla="*/ 266 w 560"/>
                <a:gd name="T51" fmla="*/ 884 h 1056"/>
                <a:gd name="T52" fmla="*/ 270 w 560"/>
                <a:gd name="T53" fmla="*/ 558 h 1056"/>
                <a:gd name="T54" fmla="*/ 290 w 560"/>
                <a:gd name="T55" fmla="*/ 776 h 1056"/>
                <a:gd name="T56" fmla="*/ 296 w 560"/>
                <a:gd name="T57" fmla="*/ 994 h 1056"/>
                <a:gd name="T58" fmla="*/ 310 w 560"/>
                <a:gd name="T59" fmla="*/ 1032 h 1056"/>
                <a:gd name="T60" fmla="*/ 338 w 560"/>
                <a:gd name="T61" fmla="*/ 1052 h 1056"/>
                <a:gd name="T62" fmla="*/ 374 w 560"/>
                <a:gd name="T63" fmla="*/ 1054 h 1056"/>
                <a:gd name="T64" fmla="*/ 406 w 560"/>
                <a:gd name="T65" fmla="*/ 1040 h 1056"/>
                <a:gd name="T66" fmla="*/ 422 w 560"/>
                <a:gd name="T67" fmla="*/ 1008 h 1056"/>
                <a:gd name="T68" fmla="*/ 420 w 560"/>
                <a:gd name="T69" fmla="*/ 854 h 1056"/>
                <a:gd name="T70" fmla="*/ 416 w 560"/>
                <a:gd name="T71" fmla="*/ 438 h 1056"/>
                <a:gd name="T72" fmla="*/ 412 w 560"/>
                <a:gd name="T73" fmla="*/ 300 h 1056"/>
                <a:gd name="T74" fmla="*/ 424 w 560"/>
                <a:gd name="T75" fmla="*/ 204 h 1056"/>
                <a:gd name="T76" fmla="*/ 446 w 560"/>
                <a:gd name="T77" fmla="*/ 292 h 1056"/>
                <a:gd name="T78" fmla="*/ 448 w 560"/>
                <a:gd name="T79" fmla="*/ 380 h 1056"/>
                <a:gd name="T80" fmla="*/ 446 w 560"/>
                <a:gd name="T81" fmla="*/ 418 h 1056"/>
                <a:gd name="T82" fmla="*/ 460 w 560"/>
                <a:gd name="T83" fmla="*/ 446 h 1056"/>
                <a:gd name="T84" fmla="*/ 486 w 560"/>
                <a:gd name="T85" fmla="*/ 458 h 1056"/>
                <a:gd name="T86" fmla="*/ 518 w 560"/>
                <a:gd name="T87" fmla="*/ 456 h 1056"/>
                <a:gd name="T88" fmla="*/ 544 w 560"/>
                <a:gd name="T89" fmla="*/ 438 h 1056"/>
                <a:gd name="T90" fmla="*/ 558 w 560"/>
                <a:gd name="T91" fmla="*/ 406 h 1056"/>
                <a:gd name="T92" fmla="*/ 560 w 560"/>
                <a:gd name="T93" fmla="*/ 340 h 1056"/>
                <a:gd name="T94" fmla="*/ 550 w 560"/>
                <a:gd name="T95" fmla="*/ 240 h 1056"/>
                <a:gd name="T96" fmla="*/ 518 w 560"/>
                <a:gd name="T97" fmla="*/ 146 h 1056"/>
                <a:gd name="T98" fmla="*/ 464 w 560"/>
                <a:gd name="T99" fmla="*/ 70 h 1056"/>
                <a:gd name="T100" fmla="*/ 400 w 560"/>
                <a:gd name="T101" fmla="*/ 24 h 1056"/>
                <a:gd name="T102" fmla="*/ 352 w 560"/>
                <a:gd name="T103" fmla="*/ 8 h 1056"/>
                <a:gd name="T104" fmla="*/ 318 w 560"/>
                <a:gd name="T105" fmla="*/ 4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0" h="1056">
                  <a:moveTo>
                    <a:pt x="318" y="4"/>
                  </a:moveTo>
                  <a:lnTo>
                    <a:pt x="318" y="4"/>
                  </a:lnTo>
                  <a:lnTo>
                    <a:pt x="296" y="0"/>
                  </a:lnTo>
                  <a:lnTo>
                    <a:pt x="274" y="0"/>
                  </a:lnTo>
                  <a:lnTo>
                    <a:pt x="252" y="0"/>
                  </a:lnTo>
                  <a:lnTo>
                    <a:pt x="232" y="4"/>
                  </a:lnTo>
                  <a:lnTo>
                    <a:pt x="232" y="4"/>
                  </a:lnTo>
                  <a:lnTo>
                    <a:pt x="214" y="8"/>
                  </a:lnTo>
                  <a:lnTo>
                    <a:pt x="198" y="10"/>
                  </a:lnTo>
                  <a:lnTo>
                    <a:pt x="168" y="22"/>
                  </a:lnTo>
                  <a:lnTo>
                    <a:pt x="140" y="36"/>
                  </a:lnTo>
                  <a:lnTo>
                    <a:pt x="114" y="54"/>
                  </a:lnTo>
                  <a:lnTo>
                    <a:pt x="92" y="74"/>
                  </a:lnTo>
                  <a:lnTo>
                    <a:pt x="72" y="98"/>
                  </a:lnTo>
                  <a:lnTo>
                    <a:pt x="56" y="124"/>
                  </a:lnTo>
                  <a:lnTo>
                    <a:pt x="40" y="152"/>
                  </a:lnTo>
                  <a:lnTo>
                    <a:pt x="28" y="182"/>
                  </a:lnTo>
                  <a:lnTo>
                    <a:pt x="18" y="212"/>
                  </a:lnTo>
                  <a:lnTo>
                    <a:pt x="10" y="244"/>
                  </a:lnTo>
                  <a:lnTo>
                    <a:pt x="4" y="276"/>
                  </a:lnTo>
                  <a:lnTo>
                    <a:pt x="2" y="310"/>
                  </a:lnTo>
                  <a:lnTo>
                    <a:pt x="0" y="342"/>
                  </a:lnTo>
                  <a:lnTo>
                    <a:pt x="0" y="374"/>
                  </a:lnTo>
                  <a:lnTo>
                    <a:pt x="2" y="406"/>
                  </a:lnTo>
                  <a:lnTo>
                    <a:pt x="2" y="406"/>
                  </a:lnTo>
                  <a:lnTo>
                    <a:pt x="4" y="418"/>
                  </a:lnTo>
                  <a:lnTo>
                    <a:pt x="10" y="430"/>
                  </a:lnTo>
                  <a:lnTo>
                    <a:pt x="16" y="438"/>
                  </a:lnTo>
                  <a:lnTo>
                    <a:pt x="24" y="446"/>
                  </a:lnTo>
                  <a:lnTo>
                    <a:pt x="32" y="452"/>
                  </a:lnTo>
                  <a:lnTo>
                    <a:pt x="42" y="456"/>
                  </a:lnTo>
                  <a:lnTo>
                    <a:pt x="54" y="458"/>
                  </a:lnTo>
                  <a:lnTo>
                    <a:pt x="64" y="460"/>
                  </a:lnTo>
                  <a:lnTo>
                    <a:pt x="74" y="458"/>
                  </a:lnTo>
                  <a:lnTo>
                    <a:pt x="84" y="456"/>
                  </a:lnTo>
                  <a:lnTo>
                    <a:pt x="92" y="452"/>
                  </a:lnTo>
                  <a:lnTo>
                    <a:pt x="100" y="446"/>
                  </a:lnTo>
                  <a:lnTo>
                    <a:pt x="108" y="438"/>
                  </a:lnTo>
                  <a:lnTo>
                    <a:pt x="112" y="430"/>
                  </a:lnTo>
                  <a:lnTo>
                    <a:pt x="114" y="418"/>
                  </a:lnTo>
                  <a:lnTo>
                    <a:pt x="114" y="406"/>
                  </a:lnTo>
                  <a:lnTo>
                    <a:pt x="114" y="406"/>
                  </a:lnTo>
                  <a:lnTo>
                    <a:pt x="112" y="382"/>
                  </a:lnTo>
                  <a:lnTo>
                    <a:pt x="112" y="356"/>
                  </a:lnTo>
                  <a:lnTo>
                    <a:pt x="112" y="328"/>
                  </a:lnTo>
                  <a:lnTo>
                    <a:pt x="114" y="300"/>
                  </a:lnTo>
                  <a:lnTo>
                    <a:pt x="118" y="272"/>
                  </a:lnTo>
                  <a:lnTo>
                    <a:pt x="124" y="244"/>
                  </a:lnTo>
                  <a:lnTo>
                    <a:pt x="132" y="216"/>
                  </a:lnTo>
                  <a:lnTo>
                    <a:pt x="142" y="192"/>
                  </a:lnTo>
                  <a:lnTo>
                    <a:pt x="142" y="426"/>
                  </a:lnTo>
                  <a:lnTo>
                    <a:pt x="142" y="426"/>
                  </a:lnTo>
                  <a:lnTo>
                    <a:pt x="142" y="434"/>
                  </a:lnTo>
                  <a:lnTo>
                    <a:pt x="142" y="434"/>
                  </a:lnTo>
                  <a:lnTo>
                    <a:pt x="142" y="438"/>
                  </a:lnTo>
                  <a:lnTo>
                    <a:pt x="142" y="438"/>
                  </a:lnTo>
                  <a:lnTo>
                    <a:pt x="142" y="716"/>
                  </a:lnTo>
                  <a:lnTo>
                    <a:pt x="138" y="854"/>
                  </a:lnTo>
                  <a:lnTo>
                    <a:pt x="134" y="994"/>
                  </a:lnTo>
                  <a:lnTo>
                    <a:pt x="134" y="994"/>
                  </a:lnTo>
                  <a:lnTo>
                    <a:pt x="134" y="1008"/>
                  </a:lnTo>
                  <a:lnTo>
                    <a:pt x="138" y="1020"/>
                  </a:lnTo>
                  <a:lnTo>
                    <a:pt x="144" y="1032"/>
                  </a:lnTo>
                  <a:lnTo>
                    <a:pt x="152" y="1040"/>
                  </a:lnTo>
                  <a:lnTo>
                    <a:pt x="162" y="1046"/>
                  </a:lnTo>
                  <a:lnTo>
                    <a:pt x="172" y="1052"/>
                  </a:lnTo>
                  <a:lnTo>
                    <a:pt x="184" y="1054"/>
                  </a:lnTo>
                  <a:lnTo>
                    <a:pt x="196" y="1056"/>
                  </a:lnTo>
                  <a:lnTo>
                    <a:pt x="208" y="1054"/>
                  </a:lnTo>
                  <a:lnTo>
                    <a:pt x="220" y="1052"/>
                  </a:lnTo>
                  <a:lnTo>
                    <a:pt x="230" y="1046"/>
                  </a:lnTo>
                  <a:lnTo>
                    <a:pt x="240" y="1040"/>
                  </a:lnTo>
                  <a:lnTo>
                    <a:pt x="248" y="1032"/>
                  </a:lnTo>
                  <a:lnTo>
                    <a:pt x="256" y="1020"/>
                  </a:lnTo>
                  <a:lnTo>
                    <a:pt x="260" y="1008"/>
                  </a:lnTo>
                  <a:lnTo>
                    <a:pt x="262" y="994"/>
                  </a:lnTo>
                  <a:lnTo>
                    <a:pt x="262" y="994"/>
                  </a:lnTo>
                  <a:lnTo>
                    <a:pt x="266" y="884"/>
                  </a:lnTo>
                  <a:lnTo>
                    <a:pt x="268" y="776"/>
                  </a:lnTo>
                  <a:lnTo>
                    <a:pt x="270" y="558"/>
                  </a:lnTo>
                  <a:lnTo>
                    <a:pt x="270" y="558"/>
                  </a:lnTo>
                  <a:lnTo>
                    <a:pt x="288" y="558"/>
                  </a:lnTo>
                  <a:lnTo>
                    <a:pt x="288" y="558"/>
                  </a:lnTo>
                  <a:lnTo>
                    <a:pt x="290" y="776"/>
                  </a:lnTo>
                  <a:lnTo>
                    <a:pt x="292" y="884"/>
                  </a:lnTo>
                  <a:lnTo>
                    <a:pt x="296" y="994"/>
                  </a:lnTo>
                  <a:lnTo>
                    <a:pt x="296" y="994"/>
                  </a:lnTo>
                  <a:lnTo>
                    <a:pt x="298" y="1008"/>
                  </a:lnTo>
                  <a:lnTo>
                    <a:pt x="302" y="1020"/>
                  </a:lnTo>
                  <a:lnTo>
                    <a:pt x="310" y="1032"/>
                  </a:lnTo>
                  <a:lnTo>
                    <a:pt x="318" y="1040"/>
                  </a:lnTo>
                  <a:lnTo>
                    <a:pt x="328" y="1046"/>
                  </a:lnTo>
                  <a:lnTo>
                    <a:pt x="338" y="1052"/>
                  </a:lnTo>
                  <a:lnTo>
                    <a:pt x="350" y="1054"/>
                  </a:lnTo>
                  <a:lnTo>
                    <a:pt x="362" y="1056"/>
                  </a:lnTo>
                  <a:lnTo>
                    <a:pt x="374" y="1054"/>
                  </a:lnTo>
                  <a:lnTo>
                    <a:pt x="386" y="1052"/>
                  </a:lnTo>
                  <a:lnTo>
                    <a:pt x="396" y="1046"/>
                  </a:lnTo>
                  <a:lnTo>
                    <a:pt x="406" y="1040"/>
                  </a:lnTo>
                  <a:lnTo>
                    <a:pt x="414" y="1032"/>
                  </a:lnTo>
                  <a:lnTo>
                    <a:pt x="420" y="1020"/>
                  </a:lnTo>
                  <a:lnTo>
                    <a:pt x="422" y="1008"/>
                  </a:lnTo>
                  <a:lnTo>
                    <a:pt x="424" y="994"/>
                  </a:lnTo>
                  <a:lnTo>
                    <a:pt x="424" y="994"/>
                  </a:lnTo>
                  <a:lnTo>
                    <a:pt x="420" y="854"/>
                  </a:lnTo>
                  <a:lnTo>
                    <a:pt x="416" y="716"/>
                  </a:lnTo>
                  <a:lnTo>
                    <a:pt x="416" y="438"/>
                  </a:lnTo>
                  <a:lnTo>
                    <a:pt x="416" y="438"/>
                  </a:lnTo>
                  <a:lnTo>
                    <a:pt x="414" y="422"/>
                  </a:lnTo>
                  <a:lnTo>
                    <a:pt x="414" y="422"/>
                  </a:lnTo>
                  <a:lnTo>
                    <a:pt x="412" y="300"/>
                  </a:lnTo>
                  <a:lnTo>
                    <a:pt x="412" y="180"/>
                  </a:lnTo>
                  <a:lnTo>
                    <a:pt x="412" y="180"/>
                  </a:lnTo>
                  <a:lnTo>
                    <a:pt x="424" y="204"/>
                  </a:lnTo>
                  <a:lnTo>
                    <a:pt x="434" y="232"/>
                  </a:lnTo>
                  <a:lnTo>
                    <a:pt x="442" y="262"/>
                  </a:lnTo>
                  <a:lnTo>
                    <a:pt x="446" y="292"/>
                  </a:lnTo>
                  <a:lnTo>
                    <a:pt x="448" y="324"/>
                  </a:lnTo>
                  <a:lnTo>
                    <a:pt x="450" y="352"/>
                  </a:lnTo>
                  <a:lnTo>
                    <a:pt x="448" y="380"/>
                  </a:lnTo>
                  <a:lnTo>
                    <a:pt x="446" y="406"/>
                  </a:lnTo>
                  <a:lnTo>
                    <a:pt x="446" y="406"/>
                  </a:lnTo>
                  <a:lnTo>
                    <a:pt x="446" y="418"/>
                  </a:lnTo>
                  <a:lnTo>
                    <a:pt x="448" y="430"/>
                  </a:lnTo>
                  <a:lnTo>
                    <a:pt x="454" y="438"/>
                  </a:lnTo>
                  <a:lnTo>
                    <a:pt x="460" y="446"/>
                  </a:lnTo>
                  <a:lnTo>
                    <a:pt x="468" y="452"/>
                  </a:lnTo>
                  <a:lnTo>
                    <a:pt x="476" y="456"/>
                  </a:lnTo>
                  <a:lnTo>
                    <a:pt x="486" y="458"/>
                  </a:lnTo>
                  <a:lnTo>
                    <a:pt x="496" y="460"/>
                  </a:lnTo>
                  <a:lnTo>
                    <a:pt x="508" y="458"/>
                  </a:lnTo>
                  <a:lnTo>
                    <a:pt x="518" y="456"/>
                  </a:lnTo>
                  <a:lnTo>
                    <a:pt x="528" y="452"/>
                  </a:lnTo>
                  <a:lnTo>
                    <a:pt x="536" y="446"/>
                  </a:lnTo>
                  <a:lnTo>
                    <a:pt x="544" y="438"/>
                  </a:lnTo>
                  <a:lnTo>
                    <a:pt x="552" y="430"/>
                  </a:lnTo>
                  <a:lnTo>
                    <a:pt x="556" y="418"/>
                  </a:lnTo>
                  <a:lnTo>
                    <a:pt x="558" y="406"/>
                  </a:lnTo>
                  <a:lnTo>
                    <a:pt x="558" y="406"/>
                  </a:lnTo>
                  <a:lnTo>
                    <a:pt x="560" y="374"/>
                  </a:lnTo>
                  <a:lnTo>
                    <a:pt x="560" y="340"/>
                  </a:lnTo>
                  <a:lnTo>
                    <a:pt x="560" y="308"/>
                  </a:lnTo>
                  <a:lnTo>
                    <a:pt x="556" y="274"/>
                  </a:lnTo>
                  <a:lnTo>
                    <a:pt x="550" y="240"/>
                  </a:lnTo>
                  <a:lnTo>
                    <a:pt x="542" y="208"/>
                  </a:lnTo>
                  <a:lnTo>
                    <a:pt x="530" y="176"/>
                  </a:lnTo>
                  <a:lnTo>
                    <a:pt x="518" y="146"/>
                  </a:lnTo>
                  <a:lnTo>
                    <a:pt x="502" y="118"/>
                  </a:lnTo>
                  <a:lnTo>
                    <a:pt x="484" y="92"/>
                  </a:lnTo>
                  <a:lnTo>
                    <a:pt x="464" y="70"/>
                  </a:lnTo>
                  <a:lnTo>
                    <a:pt x="440" y="48"/>
                  </a:lnTo>
                  <a:lnTo>
                    <a:pt x="414" y="32"/>
                  </a:lnTo>
                  <a:lnTo>
                    <a:pt x="400" y="24"/>
                  </a:lnTo>
                  <a:lnTo>
                    <a:pt x="384" y="18"/>
                  </a:lnTo>
                  <a:lnTo>
                    <a:pt x="368" y="12"/>
                  </a:lnTo>
                  <a:lnTo>
                    <a:pt x="352" y="8"/>
                  </a:lnTo>
                  <a:lnTo>
                    <a:pt x="334" y="6"/>
                  </a:lnTo>
                  <a:lnTo>
                    <a:pt x="318" y="4"/>
                  </a:lnTo>
                  <a:lnTo>
                    <a:pt x="318" y="4"/>
                  </a:lnTo>
                  <a:close/>
                  <a:moveTo>
                    <a:pt x="318" y="4"/>
                  </a:moveTo>
                  <a:lnTo>
                    <a:pt x="318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31" name="Freeform 23"/>
            <p:cNvSpPr>
              <a:spLocks/>
            </p:cNvSpPr>
            <p:nvPr/>
          </p:nvSpPr>
          <p:spPr bwMode="auto">
            <a:xfrm>
              <a:off x="1558858" y="3902940"/>
              <a:ext cx="374597" cy="706382"/>
            </a:xfrm>
            <a:custGeom>
              <a:avLst/>
              <a:gdLst>
                <a:gd name="T0" fmla="*/ 296 w 560"/>
                <a:gd name="T1" fmla="*/ 0 h 1056"/>
                <a:gd name="T2" fmla="*/ 232 w 560"/>
                <a:gd name="T3" fmla="*/ 4 h 1056"/>
                <a:gd name="T4" fmla="*/ 198 w 560"/>
                <a:gd name="T5" fmla="*/ 10 h 1056"/>
                <a:gd name="T6" fmla="*/ 114 w 560"/>
                <a:gd name="T7" fmla="*/ 54 h 1056"/>
                <a:gd name="T8" fmla="*/ 56 w 560"/>
                <a:gd name="T9" fmla="*/ 124 h 1056"/>
                <a:gd name="T10" fmla="*/ 18 w 560"/>
                <a:gd name="T11" fmla="*/ 212 h 1056"/>
                <a:gd name="T12" fmla="*/ 2 w 560"/>
                <a:gd name="T13" fmla="*/ 310 h 1056"/>
                <a:gd name="T14" fmla="*/ 2 w 560"/>
                <a:gd name="T15" fmla="*/ 406 h 1056"/>
                <a:gd name="T16" fmla="*/ 10 w 560"/>
                <a:gd name="T17" fmla="*/ 430 h 1056"/>
                <a:gd name="T18" fmla="*/ 32 w 560"/>
                <a:gd name="T19" fmla="*/ 452 h 1056"/>
                <a:gd name="T20" fmla="*/ 64 w 560"/>
                <a:gd name="T21" fmla="*/ 460 h 1056"/>
                <a:gd name="T22" fmla="*/ 92 w 560"/>
                <a:gd name="T23" fmla="*/ 452 h 1056"/>
                <a:gd name="T24" fmla="*/ 112 w 560"/>
                <a:gd name="T25" fmla="*/ 430 h 1056"/>
                <a:gd name="T26" fmla="*/ 114 w 560"/>
                <a:gd name="T27" fmla="*/ 406 h 1056"/>
                <a:gd name="T28" fmla="*/ 112 w 560"/>
                <a:gd name="T29" fmla="*/ 328 h 1056"/>
                <a:gd name="T30" fmla="*/ 124 w 560"/>
                <a:gd name="T31" fmla="*/ 244 h 1056"/>
                <a:gd name="T32" fmla="*/ 142 w 560"/>
                <a:gd name="T33" fmla="*/ 426 h 1056"/>
                <a:gd name="T34" fmla="*/ 142 w 560"/>
                <a:gd name="T35" fmla="*/ 434 h 1056"/>
                <a:gd name="T36" fmla="*/ 142 w 560"/>
                <a:gd name="T37" fmla="*/ 716 h 1056"/>
                <a:gd name="T38" fmla="*/ 134 w 560"/>
                <a:gd name="T39" fmla="*/ 994 h 1056"/>
                <a:gd name="T40" fmla="*/ 144 w 560"/>
                <a:gd name="T41" fmla="*/ 1032 h 1056"/>
                <a:gd name="T42" fmla="*/ 172 w 560"/>
                <a:gd name="T43" fmla="*/ 1052 h 1056"/>
                <a:gd name="T44" fmla="*/ 208 w 560"/>
                <a:gd name="T45" fmla="*/ 1054 h 1056"/>
                <a:gd name="T46" fmla="*/ 240 w 560"/>
                <a:gd name="T47" fmla="*/ 1040 h 1056"/>
                <a:gd name="T48" fmla="*/ 260 w 560"/>
                <a:gd name="T49" fmla="*/ 1008 h 1056"/>
                <a:gd name="T50" fmla="*/ 266 w 560"/>
                <a:gd name="T51" fmla="*/ 884 h 1056"/>
                <a:gd name="T52" fmla="*/ 270 w 560"/>
                <a:gd name="T53" fmla="*/ 558 h 1056"/>
                <a:gd name="T54" fmla="*/ 290 w 560"/>
                <a:gd name="T55" fmla="*/ 776 h 1056"/>
                <a:gd name="T56" fmla="*/ 296 w 560"/>
                <a:gd name="T57" fmla="*/ 994 h 1056"/>
                <a:gd name="T58" fmla="*/ 310 w 560"/>
                <a:gd name="T59" fmla="*/ 1032 h 1056"/>
                <a:gd name="T60" fmla="*/ 338 w 560"/>
                <a:gd name="T61" fmla="*/ 1052 h 1056"/>
                <a:gd name="T62" fmla="*/ 374 w 560"/>
                <a:gd name="T63" fmla="*/ 1054 h 1056"/>
                <a:gd name="T64" fmla="*/ 406 w 560"/>
                <a:gd name="T65" fmla="*/ 1040 h 1056"/>
                <a:gd name="T66" fmla="*/ 422 w 560"/>
                <a:gd name="T67" fmla="*/ 1008 h 1056"/>
                <a:gd name="T68" fmla="*/ 420 w 560"/>
                <a:gd name="T69" fmla="*/ 854 h 1056"/>
                <a:gd name="T70" fmla="*/ 416 w 560"/>
                <a:gd name="T71" fmla="*/ 438 h 1056"/>
                <a:gd name="T72" fmla="*/ 412 w 560"/>
                <a:gd name="T73" fmla="*/ 300 h 1056"/>
                <a:gd name="T74" fmla="*/ 424 w 560"/>
                <a:gd name="T75" fmla="*/ 204 h 1056"/>
                <a:gd name="T76" fmla="*/ 446 w 560"/>
                <a:gd name="T77" fmla="*/ 292 h 1056"/>
                <a:gd name="T78" fmla="*/ 448 w 560"/>
                <a:gd name="T79" fmla="*/ 380 h 1056"/>
                <a:gd name="T80" fmla="*/ 446 w 560"/>
                <a:gd name="T81" fmla="*/ 418 h 1056"/>
                <a:gd name="T82" fmla="*/ 460 w 560"/>
                <a:gd name="T83" fmla="*/ 446 h 1056"/>
                <a:gd name="T84" fmla="*/ 486 w 560"/>
                <a:gd name="T85" fmla="*/ 458 h 1056"/>
                <a:gd name="T86" fmla="*/ 518 w 560"/>
                <a:gd name="T87" fmla="*/ 456 h 1056"/>
                <a:gd name="T88" fmla="*/ 544 w 560"/>
                <a:gd name="T89" fmla="*/ 438 h 1056"/>
                <a:gd name="T90" fmla="*/ 558 w 560"/>
                <a:gd name="T91" fmla="*/ 406 h 1056"/>
                <a:gd name="T92" fmla="*/ 560 w 560"/>
                <a:gd name="T93" fmla="*/ 340 h 1056"/>
                <a:gd name="T94" fmla="*/ 550 w 560"/>
                <a:gd name="T95" fmla="*/ 240 h 1056"/>
                <a:gd name="T96" fmla="*/ 518 w 560"/>
                <a:gd name="T97" fmla="*/ 146 h 1056"/>
                <a:gd name="T98" fmla="*/ 464 w 560"/>
                <a:gd name="T99" fmla="*/ 70 h 1056"/>
                <a:gd name="T100" fmla="*/ 400 w 560"/>
                <a:gd name="T101" fmla="*/ 24 h 1056"/>
                <a:gd name="T102" fmla="*/ 352 w 560"/>
                <a:gd name="T103" fmla="*/ 8 h 1056"/>
                <a:gd name="T104" fmla="*/ 318 w 560"/>
                <a:gd name="T105" fmla="*/ 4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0" h="1056">
                  <a:moveTo>
                    <a:pt x="318" y="4"/>
                  </a:moveTo>
                  <a:lnTo>
                    <a:pt x="318" y="4"/>
                  </a:lnTo>
                  <a:lnTo>
                    <a:pt x="296" y="0"/>
                  </a:lnTo>
                  <a:lnTo>
                    <a:pt x="274" y="0"/>
                  </a:lnTo>
                  <a:lnTo>
                    <a:pt x="252" y="0"/>
                  </a:lnTo>
                  <a:lnTo>
                    <a:pt x="232" y="4"/>
                  </a:lnTo>
                  <a:lnTo>
                    <a:pt x="232" y="4"/>
                  </a:lnTo>
                  <a:lnTo>
                    <a:pt x="214" y="8"/>
                  </a:lnTo>
                  <a:lnTo>
                    <a:pt x="198" y="10"/>
                  </a:lnTo>
                  <a:lnTo>
                    <a:pt x="168" y="22"/>
                  </a:lnTo>
                  <a:lnTo>
                    <a:pt x="140" y="36"/>
                  </a:lnTo>
                  <a:lnTo>
                    <a:pt x="114" y="54"/>
                  </a:lnTo>
                  <a:lnTo>
                    <a:pt x="92" y="74"/>
                  </a:lnTo>
                  <a:lnTo>
                    <a:pt x="72" y="98"/>
                  </a:lnTo>
                  <a:lnTo>
                    <a:pt x="56" y="124"/>
                  </a:lnTo>
                  <a:lnTo>
                    <a:pt x="40" y="152"/>
                  </a:lnTo>
                  <a:lnTo>
                    <a:pt x="28" y="182"/>
                  </a:lnTo>
                  <a:lnTo>
                    <a:pt x="18" y="212"/>
                  </a:lnTo>
                  <a:lnTo>
                    <a:pt x="10" y="244"/>
                  </a:lnTo>
                  <a:lnTo>
                    <a:pt x="4" y="276"/>
                  </a:lnTo>
                  <a:lnTo>
                    <a:pt x="2" y="310"/>
                  </a:lnTo>
                  <a:lnTo>
                    <a:pt x="0" y="342"/>
                  </a:lnTo>
                  <a:lnTo>
                    <a:pt x="0" y="374"/>
                  </a:lnTo>
                  <a:lnTo>
                    <a:pt x="2" y="406"/>
                  </a:lnTo>
                  <a:lnTo>
                    <a:pt x="2" y="406"/>
                  </a:lnTo>
                  <a:lnTo>
                    <a:pt x="4" y="418"/>
                  </a:lnTo>
                  <a:lnTo>
                    <a:pt x="10" y="430"/>
                  </a:lnTo>
                  <a:lnTo>
                    <a:pt x="16" y="438"/>
                  </a:lnTo>
                  <a:lnTo>
                    <a:pt x="24" y="446"/>
                  </a:lnTo>
                  <a:lnTo>
                    <a:pt x="32" y="452"/>
                  </a:lnTo>
                  <a:lnTo>
                    <a:pt x="42" y="456"/>
                  </a:lnTo>
                  <a:lnTo>
                    <a:pt x="54" y="458"/>
                  </a:lnTo>
                  <a:lnTo>
                    <a:pt x="64" y="460"/>
                  </a:lnTo>
                  <a:lnTo>
                    <a:pt x="74" y="458"/>
                  </a:lnTo>
                  <a:lnTo>
                    <a:pt x="84" y="456"/>
                  </a:lnTo>
                  <a:lnTo>
                    <a:pt x="92" y="452"/>
                  </a:lnTo>
                  <a:lnTo>
                    <a:pt x="100" y="446"/>
                  </a:lnTo>
                  <a:lnTo>
                    <a:pt x="108" y="438"/>
                  </a:lnTo>
                  <a:lnTo>
                    <a:pt x="112" y="430"/>
                  </a:lnTo>
                  <a:lnTo>
                    <a:pt x="114" y="418"/>
                  </a:lnTo>
                  <a:lnTo>
                    <a:pt x="114" y="406"/>
                  </a:lnTo>
                  <a:lnTo>
                    <a:pt x="114" y="406"/>
                  </a:lnTo>
                  <a:lnTo>
                    <a:pt x="112" y="382"/>
                  </a:lnTo>
                  <a:lnTo>
                    <a:pt x="112" y="356"/>
                  </a:lnTo>
                  <a:lnTo>
                    <a:pt x="112" y="328"/>
                  </a:lnTo>
                  <a:lnTo>
                    <a:pt x="114" y="300"/>
                  </a:lnTo>
                  <a:lnTo>
                    <a:pt x="118" y="272"/>
                  </a:lnTo>
                  <a:lnTo>
                    <a:pt x="124" y="244"/>
                  </a:lnTo>
                  <a:lnTo>
                    <a:pt x="132" y="216"/>
                  </a:lnTo>
                  <a:lnTo>
                    <a:pt x="142" y="192"/>
                  </a:lnTo>
                  <a:lnTo>
                    <a:pt x="142" y="426"/>
                  </a:lnTo>
                  <a:lnTo>
                    <a:pt x="142" y="426"/>
                  </a:lnTo>
                  <a:lnTo>
                    <a:pt x="142" y="434"/>
                  </a:lnTo>
                  <a:lnTo>
                    <a:pt x="142" y="434"/>
                  </a:lnTo>
                  <a:lnTo>
                    <a:pt x="142" y="438"/>
                  </a:lnTo>
                  <a:lnTo>
                    <a:pt x="142" y="438"/>
                  </a:lnTo>
                  <a:lnTo>
                    <a:pt x="142" y="716"/>
                  </a:lnTo>
                  <a:lnTo>
                    <a:pt x="138" y="854"/>
                  </a:lnTo>
                  <a:lnTo>
                    <a:pt x="134" y="994"/>
                  </a:lnTo>
                  <a:lnTo>
                    <a:pt x="134" y="994"/>
                  </a:lnTo>
                  <a:lnTo>
                    <a:pt x="134" y="1008"/>
                  </a:lnTo>
                  <a:lnTo>
                    <a:pt x="138" y="1020"/>
                  </a:lnTo>
                  <a:lnTo>
                    <a:pt x="144" y="1032"/>
                  </a:lnTo>
                  <a:lnTo>
                    <a:pt x="152" y="1040"/>
                  </a:lnTo>
                  <a:lnTo>
                    <a:pt x="162" y="1046"/>
                  </a:lnTo>
                  <a:lnTo>
                    <a:pt x="172" y="1052"/>
                  </a:lnTo>
                  <a:lnTo>
                    <a:pt x="184" y="1054"/>
                  </a:lnTo>
                  <a:lnTo>
                    <a:pt x="196" y="1056"/>
                  </a:lnTo>
                  <a:lnTo>
                    <a:pt x="208" y="1054"/>
                  </a:lnTo>
                  <a:lnTo>
                    <a:pt x="220" y="1052"/>
                  </a:lnTo>
                  <a:lnTo>
                    <a:pt x="230" y="1046"/>
                  </a:lnTo>
                  <a:lnTo>
                    <a:pt x="240" y="1040"/>
                  </a:lnTo>
                  <a:lnTo>
                    <a:pt x="248" y="1032"/>
                  </a:lnTo>
                  <a:lnTo>
                    <a:pt x="256" y="1020"/>
                  </a:lnTo>
                  <a:lnTo>
                    <a:pt x="260" y="1008"/>
                  </a:lnTo>
                  <a:lnTo>
                    <a:pt x="262" y="994"/>
                  </a:lnTo>
                  <a:lnTo>
                    <a:pt x="262" y="994"/>
                  </a:lnTo>
                  <a:lnTo>
                    <a:pt x="266" y="884"/>
                  </a:lnTo>
                  <a:lnTo>
                    <a:pt x="268" y="776"/>
                  </a:lnTo>
                  <a:lnTo>
                    <a:pt x="270" y="558"/>
                  </a:lnTo>
                  <a:lnTo>
                    <a:pt x="270" y="558"/>
                  </a:lnTo>
                  <a:lnTo>
                    <a:pt x="288" y="558"/>
                  </a:lnTo>
                  <a:lnTo>
                    <a:pt x="288" y="558"/>
                  </a:lnTo>
                  <a:lnTo>
                    <a:pt x="290" y="776"/>
                  </a:lnTo>
                  <a:lnTo>
                    <a:pt x="292" y="884"/>
                  </a:lnTo>
                  <a:lnTo>
                    <a:pt x="296" y="994"/>
                  </a:lnTo>
                  <a:lnTo>
                    <a:pt x="296" y="994"/>
                  </a:lnTo>
                  <a:lnTo>
                    <a:pt x="298" y="1008"/>
                  </a:lnTo>
                  <a:lnTo>
                    <a:pt x="302" y="1020"/>
                  </a:lnTo>
                  <a:lnTo>
                    <a:pt x="310" y="1032"/>
                  </a:lnTo>
                  <a:lnTo>
                    <a:pt x="318" y="1040"/>
                  </a:lnTo>
                  <a:lnTo>
                    <a:pt x="328" y="1046"/>
                  </a:lnTo>
                  <a:lnTo>
                    <a:pt x="338" y="1052"/>
                  </a:lnTo>
                  <a:lnTo>
                    <a:pt x="350" y="1054"/>
                  </a:lnTo>
                  <a:lnTo>
                    <a:pt x="362" y="1056"/>
                  </a:lnTo>
                  <a:lnTo>
                    <a:pt x="374" y="1054"/>
                  </a:lnTo>
                  <a:lnTo>
                    <a:pt x="386" y="1052"/>
                  </a:lnTo>
                  <a:lnTo>
                    <a:pt x="396" y="1046"/>
                  </a:lnTo>
                  <a:lnTo>
                    <a:pt x="406" y="1040"/>
                  </a:lnTo>
                  <a:lnTo>
                    <a:pt x="414" y="1032"/>
                  </a:lnTo>
                  <a:lnTo>
                    <a:pt x="420" y="1020"/>
                  </a:lnTo>
                  <a:lnTo>
                    <a:pt x="422" y="1008"/>
                  </a:lnTo>
                  <a:lnTo>
                    <a:pt x="424" y="994"/>
                  </a:lnTo>
                  <a:lnTo>
                    <a:pt x="424" y="994"/>
                  </a:lnTo>
                  <a:lnTo>
                    <a:pt x="420" y="854"/>
                  </a:lnTo>
                  <a:lnTo>
                    <a:pt x="416" y="716"/>
                  </a:lnTo>
                  <a:lnTo>
                    <a:pt x="416" y="438"/>
                  </a:lnTo>
                  <a:lnTo>
                    <a:pt x="416" y="438"/>
                  </a:lnTo>
                  <a:lnTo>
                    <a:pt x="414" y="422"/>
                  </a:lnTo>
                  <a:lnTo>
                    <a:pt x="414" y="422"/>
                  </a:lnTo>
                  <a:lnTo>
                    <a:pt x="412" y="300"/>
                  </a:lnTo>
                  <a:lnTo>
                    <a:pt x="412" y="180"/>
                  </a:lnTo>
                  <a:lnTo>
                    <a:pt x="412" y="180"/>
                  </a:lnTo>
                  <a:lnTo>
                    <a:pt x="424" y="204"/>
                  </a:lnTo>
                  <a:lnTo>
                    <a:pt x="434" y="232"/>
                  </a:lnTo>
                  <a:lnTo>
                    <a:pt x="442" y="262"/>
                  </a:lnTo>
                  <a:lnTo>
                    <a:pt x="446" y="292"/>
                  </a:lnTo>
                  <a:lnTo>
                    <a:pt x="448" y="324"/>
                  </a:lnTo>
                  <a:lnTo>
                    <a:pt x="450" y="352"/>
                  </a:lnTo>
                  <a:lnTo>
                    <a:pt x="448" y="380"/>
                  </a:lnTo>
                  <a:lnTo>
                    <a:pt x="446" y="406"/>
                  </a:lnTo>
                  <a:lnTo>
                    <a:pt x="446" y="406"/>
                  </a:lnTo>
                  <a:lnTo>
                    <a:pt x="446" y="418"/>
                  </a:lnTo>
                  <a:lnTo>
                    <a:pt x="448" y="430"/>
                  </a:lnTo>
                  <a:lnTo>
                    <a:pt x="454" y="438"/>
                  </a:lnTo>
                  <a:lnTo>
                    <a:pt x="460" y="446"/>
                  </a:lnTo>
                  <a:lnTo>
                    <a:pt x="468" y="452"/>
                  </a:lnTo>
                  <a:lnTo>
                    <a:pt x="476" y="456"/>
                  </a:lnTo>
                  <a:lnTo>
                    <a:pt x="486" y="458"/>
                  </a:lnTo>
                  <a:lnTo>
                    <a:pt x="496" y="460"/>
                  </a:lnTo>
                  <a:lnTo>
                    <a:pt x="508" y="458"/>
                  </a:lnTo>
                  <a:lnTo>
                    <a:pt x="518" y="456"/>
                  </a:lnTo>
                  <a:lnTo>
                    <a:pt x="528" y="452"/>
                  </a:lnTo>
                  <a:lnTo>
                    <a:pt x="536" y="446"/>
                  </a:lnTo>
                  <a:lnTo>
                    <a:pt x="544" y="438"/>
                  </a:lnTo>
                  <a:lnTo>
                    <a:pt x="552" y="430"/>
                  </a:lnTo>
                  <a:lnTo>
                    <a:pt x="556" y="418"/>
                  </a:lnTo>
                  <a:lnTo>
                    <a:pt x="558" y="406"/>
                  </a:lnTo>
                  <a:lnTo>
                    <a:pt x="558" y="406"/>
                  </a:lnTo>
                  <a:lnTo>
                    <a:pt x="560" y="374"/>
                  </a:lnTo>
                  <a:lnTo>
                    <a:pt x="560" y="340"/>
                  </a:lnTo>
                  <a:lnTo>
                    <a:pt x="560" y="308"/>
                  </a:lnTo>
                  <a:lnTo>
                    <a:pt x="556" y="274"/>
                  </a:lnTo>
                  <a:lnTo>
                    <a:pt x="550" y="240"/>
                  </a:lnTo>
                  <a:lnTo>
                    <a:pt x="542" y="208"/>
                  </a:lnTo>
                  <a:lnTo>
                    <a:pt x="530" y="176"/>
                  </a:lnTo>
                  <a:lnTo>
                    <a:pt x="518" y="146"/>
                  </a:lnTo>
                  <a:lnTo>
                    <a:pt x="502" y="118"/>
                  </a:lnTo>
                  <a:lnTo>
                    <a:pt x="484" y="92"/>
                  </a:lnTo>
                  <a:lnTo>
                    <a:pt x="464" y="70"/>
                  </a:lnTo>
                  <a:lnTo>
                    <a:pt x="440" y="48"/>
                  </a:lnTo>
                  <a:lnTo>
                    <a:pt x="414" y="32"/>
                  </a:lnTo>
                  <a:lnTo>
                    <a:pt x="400" y="24"/>
                  </a:lnTo>
                  <a:lnTo>
                    <a:pt x="384" y="18"/>
                  </a:lnTo>
                  <a:lnTo>
                    <a:pt x="368" y="12"/>
                  </a:lnTo>
                  <a:lnTo>
                    <a:pt x="352" y="8"/>
                  </a:lnTo>
                  <a:lnTo>
                    <a:pt x="334" y="6"/>
                  </a:lnTo>
                  <a:lnTo>
                    <a:pt x="318" y="4"/>
                  </a:lnTo>
                  <a:lnTo>
                    <a:pt x="318" y="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32" name="Line 24"/>
            <p:cNvSpPr>
              <a:spLocks noChangeShapeType="1"/>
            </p:cNvSpPr>
            <p:nvPr/>
          </p:nvSpPr>
          <p:spPr bwMode="auto">
            <a:xfrm>
              <a:off x="1771575" y="3905616"/>
              <a:ext cx="0" cy="0"/>
            </a:xfrm>
            <a:prstGeom prst="lin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</p:grpSp>
      <p:sp>
        <p:nvSpPr>
          <p:cNvPr id="33" name="מלבן 32"/>
          <p:cNvSpPr/>
          <p:nvPr/>
        </p:nvSpPr>
        <p:spPr>
          <a:xfrm rot="20431169">
            <a:off x="5714618" y="2760921"/>
            <a:ext cx="6078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ar" sz="5400" b="1" i="0" u="none" cap="none" spc="0" baseline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؟</a:t>
            </a:r>
            <a:endParaRPr lang="ar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4" name="מלבן 33"/>
          <p:cNvSpPr/>
          <p:nvPr/>
        </p:nvSpPr>
        <p:spPr>
          <a:xfrm rot="819060">
            <a:off x="6118918" y="2892451"/>
            <a:ext cx="6078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ar" sz="5400" b="1" i="0" u="none" cap="none" spc="0" baseline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؟</a:t>
            </a:r>
            <a:endParaRPr lang="ar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grpSp>
        <p:nvGrpSpPr>
          <p:cNvPr id="75" name="קבוצה 74"/>
          <p:cNvGrpSpPr/>
          <p:nvPr/>
        </p:nvGrpSpPr>
        <p:grpSpPr>
          <a:xfrm>
            <a:off x="5864547" y="3693078"/>
            <a:ext cx="493290" cy="906966"/>
            <a:chOff x="6116638" y="3675063"/>
            <a:chExt cx="501650" cy="922337"/>
          </a:xfrm>
          <a:solidFill>
            <a:srgbClr val="FFBD8D"/>
          </a:solidFill>
        </p:grpSpPr>
        <p:sp>
          <p:nvSpPr>
            <p:cNvPr id="76" name="Freeform 18"/>
            <p:cNvSpPr>
              <a:spLocks/>
            </p:cNvSpPr>
            <p:nvPr/>
          </p:nvSpPr>
          <p:spPr bwMode="auto">
            <a:xfrm>
              <a:off x="6116638" y="3776663"/>
              <a:ext cx="501650" cy="820737"/>
            </a:xfrm>
            <a:custGeom>
              <a:avLst/>
              <a:gdLst>
                <a:gd name="T0" fmla="*/ 594 w 632"/>
                <a:gd name="T1" fmla="*/ 352 h 1033"/>
                <a:gd name="T2" fmla="*/ 536 w 632"/>
                <a:gd name="T3" fmla="*/ 238 h 1033"/>
                <a:gd name="T4" fmla="*/ 476 w 632"/>
                <a:gd name="T5" fmla="*/ 175 h 1033"/>
                <a:gd name="T6" fmla="*/ 410 w 632"/>
                <a:gd name="T7" fmla="*/ 132 h 1033"/>
                <a:gd name="T8" fmla="*/ 282 w 632"/>
                <a:gd name="T9" fmla="*/ 106 h 1033"/>
                <a:gd name="T10" fmla="*/ 239 w 632"/>
                <a:gd name="T11" fmla="*/ 108 h 1033"/>
                <a:gd name="T12" fmla="*/ 187 w 632"/>
                <a:gd name="T13" fmla="*/ 151 h 1033"/>
                <a:gd name="T14" fmla="*/ 143 w 632"/>
                <a:gd name="T15" fmla="*/ 190 h 1033"/>
                <a:gd name="T16" fmla="*/ 110 w 632"/>
                <a:gd name="T17" fmla="*/ 201 h 1033"/>
                <a:gd name="T18" fmla="*/ 100 w 632"/>
                <a:gd name="T19" fmla="*/ 192 h 1033"/>
                <a:gd name="T20" fmla="*/ 112 w 632"/>
                <a:gd name="T21" fmla="*/ 139 h 1033"/>
                <a:gd name="T22" fmla="*/ 139 w 632"/>
                <a:gd name="T23" fmla="*/ 96 h 1033"/>
                <a:gd name="T24" fmla="*/ 156 w 632"/>
                <a:gd name="T25" fmla="*/ 53 h 1033"/>
                <a:gd name="T26" fmla="*/ 141 w 632"/>
                <a:gd name="T27" fmla="*/ 15 h 1033"/>
                <a:gd name="T28" fmla="*/ 106 w 632"/>
                <a:gd name="T29" fmla="*/ 0 h 1033"/>
                <a:gd name="T30" fmla="*/ 67 w 632"/>
                <a:gd name="T31" fmla="*/ 19 h 1033"/>
                <a:gd name="T32" fmla="*/ 34 w 632"/>
                <a:gd name="T33" fmla="*/ 65 h 1033"/>
                <a:gd name="T34" fmla="*/ 7 w 632"/>
                <a:gd name="T35" fmla="*/ 134 h 1033"/>
                <a:gd name="T36" fmla="*/ 0 w 632"/>
                <a:gd name="T37" fmla="*/ 206 h 1033"/>
                <a:gd name="T38" fmla="*/ 10 w 632"/>
                <a:gd name="T39" fmla="*/ 267 h 1033"/>
                <a:gd name="T40" fmla="*/ 29 w 632"/>
                <a:gd name="T41" fmla="*/ 300 h 1033"/>
                <a:gd name="T42" fmla="*/ 67 w 632"/>
                <a:gd name="T43" fmla="*/ 316 h 1033"/>
                <a:gd name="T44" fmla="*/ 120 w 632"/>
                <a:gd name="T45" fmla="*/ 304 h 1033"/>
                <a:gd name="T46" fmla="*/ 218 w 632"/>
                <a:gd name="T47" fmla="*/ 249 h 1033"/>
                <a:gd name="T48" fmla="*/ 237 w 632"/>
                <a:gd name="T49" fmla="*/ 290 h 1033"/>
                <a:gd name="T50" fmla="*/ 242 w 632"/>
                <a:gd name="T51" fmla="*/ 341 h 1033"/>
                <a:gd name="T52" fmla="*/ 232 w 632"/>
                <a:gd name="T53" fmla="*/ 487 h 1033"/>
                <a:gd name="T54" fmla="*/ 192 w 632"/>
                <a:gd name="T55" fmla="*/ 637 h 1033"/>
                <a:gd name="T56" fmla="*/ 155 w 632"/>
                <a:gd name="T57" fmla="*/ 877 h 1033"/>
                <a:gd name="T58" fmla="*/ 149 w 632"/>
                <a:gd name="T59" fmla="*/ 978 h 1033"/>
                <a:gd name="T60" fmla="*/ 172 w 632"/>
                <a:gd name="T61" fmla="*/ 1012 h 1033"/>
                <a:gd name="T62" fmla="*/ 210 w 632"/>
                <a:gd name="T63" fmla="*/ 1021 h 1033"/>
                <a:gd name="T64" fmla="*/ 244 w 632"/>
                <a:gd name="T65" fmla="*/ 1006 h 1033"/>
                <a:gd name="T66" fmla="*/ 256 w 632"/>
                <a:gd name="T67" fmla="*/ 975 h 1033"/>
                <a:gd name="T68" fmla="*/ 282 w 632"/>
                <a:gd name="T69" fmla="*/ 777 h 1033"/>
                <a:gd name="T70" fmla="*/ 331 w 632"/>
                <a:gd name="T71" fmla="*/ 583 h 1033"/>
                <a:gd name="T72" fmla="*/ 345 w 632"/>
                <a:gd name="T73" fmla="*/ 590 h 1033"/>
                <a:gd name="T74" fmla="*/ 383 w 632"/>
                <a:gd name="T75" fmla="*/ 796 h 1033"/>
                <a:gd name="T76" fmla="*/ 450 w 632"/>
                <a:gd name="T77" fmla="*/ 999 h 1033"/>
                <a:gd name="T78" fmla="*/ 472 w 632"/>
                <a:gd name="T79" fmla="*/ 1024 h 1033"/>
                <a:gd name="T80" fmla="*/ 510 w 632"/>
                <a:gd name="T81" fmla="*/ 1031 h 1033"/>
                <a:gd name="T82" fmla="*/ 546 w 632"/>
                <a:gd name="T83" fmla="*/ 1016 h 1033"/>
                <a:gd name="T84" fmla="*/ 560 w 632"/>
                <a:gd name="T85" fmla="*/ 983 h 1033"/>
                <a:gd name="T86" fmla="*/ 522 w 632"/>
                <a:gd name="T87" fmla="*/ 856 h 1033"/>
                <a:gd name="T88" fmla="*/ 472 w 632"/>
                <a:gd name="T89" fmla="*/ 626 h 1033"/>
                <a:gd name="T90" fmla="*/ 441 w 632"/>
                <a:gd name="T91" fmla="*/ 355 h 1033"/>
                <a:gd name="T92" fmla="*/ 445 w 632"/>
                <a:gd name="T93" fmla="*/ 286 h 1033"/>
                <a:gd name="T94" fmla="*/ 503 w 632"/>
                <a:gd name="T95" fmla="*/ 372 h 1033"/>
                <a:gd name="T96" fmla="*/ 529 w 632"/>
                <a:gd name="T97" fmla="*/ 455 h 1033"/>
                <a:gd name="T98" fmla="*/ 538 w 632"/>
                <a:gd name="T99" fmla="*/ 496 h 1033"/>
                <a:gd name="T100" fmla="*/ 570 w 632"/>
                <a:gd name="T101" fmla="*/ 515 h 1033"/>
                <a:gd name="T102" fmla="*/ 610 w 632"/>
                <a:gd name="T103" fmla="*/ 504 h 1033"/>
                <a:gd name="T104" fmla="*/ 632 w 632"/>
                <a:gd name="T105" fmla="*/ 470 h 1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32" h="1033">
                  <a:moveTo>
                    <a:pt x="629" y="446"/>
                  </a:moveTo>
                  <a:lnTo>
                    <a:pt x="629" y="446"/>
                  </a:lnTo>
                  <a:lnTo>
                    <a:pt x="611" y="396"/>
                  </a:lnTo>
                  <a:lnTo>
                    <a:pt x="594" y="352"/>
                  </a:lnTo>
                  <a:lnTo>
                    <a:pt x="577" y="310"/>
                  </a:lnTo>
                  <a:lnTo>
                    <a:pt x="558" y="273"/>
                  </a:lnTo>
                  <a:lnTo>
                    <a:pt x="546" y="255"/>
                  </a:lnTo>
                  <a:lnTo>
                    <a:pt x="536" y="238"/>
                  </a:lnTo>
                  <a:lnTo>
                    <a:pt x="522" y="221"/>
                  </a:lnTo>
                  <a:lnTo>
                    <a:pt x="508" y="206"/>
                  </a:lnTo>
                  <a:lnTo>
                    <a:pt x="493" y="190"/>
                  </a:lnTo>
                  <a:lnTo>
                    <a:pt x="476" y="175"/>
                  </a:lnTo>
                  <a:lnTo>
                    <a:pt x="457" y="159"/>
                  </a:lnTo>
                  <a:lnTo>
                    <a:pt x="435" y="144"/>
                  </a:lnTo>
                  <a:lnTo>
                    <a:pt x="435" y="144"/>
                  </a:lnTo>
                  <a:lnTo>
                    <a:pt x="410" y="132"/>
                  </a:lnTo>
                  <a:lnTo>
                    <a:pt x="383" y="123"/>
                  </a:lnTo>
                  <a:lnTo>
                    <a:pt x="354" y="116"/>
                  </a:lnTo>
                  <a:lnTo>
                    <a:pt x="326" y="111"/>
                  </a:lnTo>
                  <a:lnTo>
                    <a:pt x="282" y="106"/>
                  </a:lnTo>
                  <a:lnTo>
                    <a:pt x="261" y="104"/>
                  </a:lnTo>
                  <a:lnTo>
                    <a:pt x="261" y="104"/>
                  </a:lnTo>
                  <a:lnTo>
                    <a:pt x="249" y="104"/>
                  </a:lnTo>
                  <a:lnTo>
                    <a:pt x="239" y="108"/>
                  </a:lnTo>
                  <a:lnTo>
                    <a:pt x="227" y="115"/>
                  </a:lnTo>
                  <a:lnTo>
                    <a:pt x="216" y="122"/>
                  </a:lnTo>
                  <a:lnTo>
                    <a:pt x="201" y="137"/>
                  </a:lnTo>
                  <a:lnTo>
                    <a:pt x="187" y="151"/>
                  </a:lnTo>
                  <a:lnTo>
                    <a:pt x="187" y="151"/>
                  </a:lnTo>
                  <a:lnTo>
                    <a:pt x="170" y="168"/>
                  </a:lnTo>
                  <a:lnTo>
                    <a:pt x="155" y="180"/>
                  </a:lnTo>
                  <a:lnTo>
                    <a:pt x="143" y="190"/>
                  </a:lnTo>
                  <a:lnTo>
                    <a:pt x="132" y="195"/>
                  </a:lnTo>
                  <a:lnTo>
                    <a:pt x="124" y="199"/>
                  </a:lnTo>
                  <a:lnTo>
                    <a:pt x="117" y="201"/>
                  </a:lnTo>
                  <a:lnTo>
                    <a:pt x="110" y="201"/>
                  </a:lnTo>
                  <a:lnTo>
                    <a:pt x="105" y="199"/>
                  </a:lnTo>
                  <a:lnTo>
                    <a:pt x="105" y="199"/>
                  </a:lnTo>
                  <a:lnTo>
                    <a:pt x="101" y="195"/>
                  </a:lnTo>
                  <a:lnTo>
                    <a:pt x="100" y="192"/>
                  </a:lnTo>
                  <a:lnTo>
                    <a:pt x="98" y="182"/>
                  </a:lnTo>
                  <a:lnTo>
                    <a:pt x="100" y="170"/>
                  </a:lnTo>
                  <a:lnTo>
                    <a:pt x="105" y="154"/>
                  </a:lnTo>
                  <a:lnTo>
                    <a:pt x="112" y="139"/>
                  </a:lnTo>
                  <a:lnTo>
                    <a:pt x="119" y="123"/>
                  </a:lnTo>
                  <a:lnTo>
                    <a:pt x="129" y="108"/>
                  </a:lnTo>
                  <a:lnTo>
                    <a:pt x="139" y="96"/>
                  </a:lnTo>
                  <a:lnTo>
                    <a:pt x="139" y="96"/>
                  </a:lnTo>
                  <a:lnTo>
                    <a:pt x="148" y="86"/>
                  </a:lnTo>
                  <a:lnTo>
                    <a:pt x="153" y="74"/>
                  </a:lnTo>
                  <a:lnTo>
                    <a:pt x="156" y="63"/>
                  </a:lnTo>
                  <a:lnTo>
                    <a:pt x="156" y="53"/>
                  </a:lnTo>
                  <a:lnTo>
                    <a:pt x="155" y="43"/>
                  </a:lnTo>
                  <a:lnTo>
                    <a:pt x="153" y="32"/>
                  </a:lnTo>
                  <a:lnTo>
                    <a:pt x="148" y="24"/>
                  </a:lnTo>
                  <a:lnTo>
                    <a:pt x="141" y="15"/>
                  </a:lnTo>
                  <a:lnTo>
                    <a:pt x="134" y="10"/>
                  </a:lnTo>
                  <a:lnTo>
                    <a:pt x="125" y="5"/>
                  </a:lnTo>
                  <a:lnTo>
                    <a:pt x="117" y="1"/>
                  </a:lnTo>
                  <a:lnTo>
                    <a:pt x="106" y="0"/>
                  </a:lnTo>
                  <a:lnTo>
                    <a:pt x="96" y="0"/>
                  </a:lnTo>
                  <a:lnTo>
                    <a:pt x="86" y="3"/>
                  </a:lnTo>
                  <a:lnTo>
                    <a:pt x="77" y="10"/>
                  </a:lnTo>
                  <a:lnTo>
                    <a:pt x="67" y="19"/>
                  </a:lnTo>
                  <a:lnTo>
                    <a:pt x="67" y="19"/>
                  </a:lnTo>
                  <a:lnTo>
                    <a:pt x="55" y="32"/>
                  </a:lnTo>
                  <a:lnTo>
                    <a:pt x="43" y="48"/>
                  </a:lnTo>
                  <a:lnTo>
                    <a:pt x="34" y="65"/>
                  </a:lnTo>
                  <a:lnTo>
                    <a:pt x="26" y="80"/>
                  </a:lnTo>
                  <a:lnTo>
                    <a:pt x="19" y="98"/>
                  </a:lnTo>
                  <a:lnTo>
                    <a:pt x="12" y="116"/>
                  </a:lnTo>
                  <a:lnTo>
                    <a:pt x="7" y="134"/>
                  </a:lnTo>
                  <a:lnTo>
                    <a:pt x="3" y="152"/>
                  </a:lnTo>
                  <a:lnTo>
                    <a:pt x="2" y="170"/>
                  </a:lnTo>
                  <a:lnTo>
                    <a:pt x="0" y="189"/>
                  </a:lnTo>
                  <a:lnTo>
                    <a:pt x="0" y="206"/>
                  </a:lnTo>
                  <a:lnTo>
                    <a:pt x="2" y="221"/>
                  </a:lnTo>
                  <a:lnTo>
                    <a:pt x="3" y="238"/>
                  </a:lnTo>
                  <a:lnTo>
                    <a:pt x="7" y="254"/>
                  </a:lnTo>
                  <a:lnTo>
                    <a:pt x="10" y="267"/>
                  </a:lnTo>
                  <a:lnTo>
                    <a:pt x="15" y="281"/>
                  </a:lnTo>
                  <a:lnTo>
                    <a:pt x="15" y="281"/>
                  </a:lnTo>
                  <a:lnTo>
                    <a:pt x="21" y="292"/>
                  </a:lnTo>
                  <a:lnTo>
                    <a:pt x="29" y="300"/>
                  </a:lnTo>
                  <a:lnTo>
                    <a:pt x="36" y="307"/>
                  </a:lnTo>
                  <a:lnTo>
                    <a:pt x="46" y="310"/>
                  </a:lnTo>
                  <a:lnTo>
                    <a:pt x="57" y="314"/>
                  </a:lnTo>
                  <a:lnTo>
                    <a:pt x="67" y="316"/>
                  </a:lnTo>
                  <a:lnTo>
                    <a:pt x="79" y="314"/>
                  </a:lnTo>
                  <a:lnTo>
                    <a:pt x="93" y="312"/>
                  </a:lnTo>
                  <a:lnTo>
                    <a:pt x="106" y="309"/>
                  </a:lnTo>
                  <a:lnTo>
                    <a:pt x="120" y="304"/>
                  </a:lnTo>
                  <a:lnTo>
                    <a:pt x="151" y="290"/>
                  </a:lnTo>
                  <a:lnTo>
                    <a:pt x="184" y="271"/>
                  </a:lnTo>
                  <a:lnTo>
                    <a:pt x="218" y="249"/>
                  </a:lnTo>
                  <a:lnTo>
                    <a:pt x="218" y="249"/>
                  </a:lnTo>
                  <a:lnTo>
                    <a:pt x="222" y="249"/>
                  </a:lnTo>
                  <a:lnTo>
                    <a:pt x="223" y="252"/>
                  </a:lnTo>
                  <a:lnTo>
                    <a:pt x="228" y="266"/>
                  </a:lnTo>
                  <a:lnTo>
                    <a:pt x="237" y="290"/>
                  </a:lnTo>
                  <a:lnTo>
                    <a:pt x="237" y="290"/>
                  </a:lnTo>
                  <a:lnTo>
                    <a:pt x="239" y="300"/>
                  </a:lnTo>
                  <a:lnTo>
                    <a:pt x="240" y="314"/>
                  </a:lnTo>
                  <a:lnTo>
                    <a:pt x="242" y="341"/>
                  </a:lnTo>
                  <a:lnTo>
                    <a:pt x="242" y="374"/>
                  </a:lnTo>
                  <a:lnTo>
                    <a:pt x="240" y="407"/>
                  </a:lnTo>
                  <a:lnTo>
                    <a:pt x="235" y="463"/>
                  </a:lnTo>
                  <a:lnTo>
                    <a:pt x="232" y="487"/>
                  </a:lnTo>
                  <a:lnTo>
                    <a:pt x="232" y="487"/>
                  </a:lnTo>
                  <a:lnTo>
                    <a:pt x="220" y="527"/>
                  </a:lnTo>
                  <a:lnTo>
                    <a:pt x="208" y="575"/>
                  </a:lnTo>
                  <a:lnTo>
                    <a:pt x="192" y="637"/>
                  </a:lnTo>
                  <a:lnTo>
                    <a:pt x="179" y="709"/>
                  </a:lnTo>
                  <a:lnTo>
                    <a:pt x="165" y="791"/>
                  </a:lnTo>
                  <a:lnTo>
                    <a:pt x="158" y="832"/>
                  </a:lnTo>
                  <a:lnTo>
                    <a:pt x="155" y="877"/>
                  </a:lnTo>
                  <a:lnTo>
                    <a:pt x="151" y="920"/>
                  </a:lnTo>
                  <a:lnTo>
                    <a:pt x="148" y="964"/>
                  </a:lnTo>
                  <a:lnTo>
                    <a:pt x="148" y="964"/>
                  </a:lnTo>
                  <a:lnTo>
                    <a:pt x="149" y="978"/>
                  </a:lnTo>
                  <a:lnTo>
                    <a:pt x="153" y="988"/>
                  </a:lnTo>
                  <a:lnTo>
                    <a:pt x="156" y="997"/>
                  </a:lnTo>
                  <a:lnTo>
                    <a:pt x="163" y="1006"/>
                  </a:lnTo>
                  <a:lnTo>
                    <a:pt x="172" y="1012"/>
                  </a:lnTo>
                  <a:lnTo>
                    <a:pt x="180" y="1018"/>
                  </a:lnTo>
                  <a:lnTo>
                    <a:pt x="191" y="1021"/>
                  </a:lnTo>
                  <a:lnTo>
                    <a:pt x="199" y="1021"/>
                  </a:lnTo>
                  <a:lnTo>
                    <a:pt x="210" y="1021"/>
                  </a:lnTo>
                  <a:lnTo>
                    <a:pt x="220" y="1019"/>
                  </a:lnTo>
                  <a:lnTo>
                    <a:pt x="228" y="1016"/>
                  </a:lnTo>
                  <a:lnTo>
                    <a:pt x="237" y="1011"/>
                  </a:lnTo>
                  <a:lnTo>
                    <a:pt x="244" y="1006"/>
                  </a:lnTo>
                  <a:lnTo>
                    <a:pt x="251" y="997"/>
                  </a:lnTo>
                  <a:lnTo>
                    <a:pt x="254" y="987"/>
                  </a:lnTo>
                  <a:lnTo>
                    <a:pt x="256" y="975"/>
                  </a:lnTo>
                  <a:lnTo>
                    <a:pt x="256" y="975"/>
                  </a:lnTo>
                  <a:lnTo>
                    <a:pt x="259" y="927"/>
                  </a:lnTo>
                  <a:lnTo>
                    <a:pt x="264" y="877"/>
                  </a:lnTo>
                  <a:lnTo>
                    <a:pt x="271" y="827"/>
                  </a:lnTo>
                  <a:lnTo>
                    <a:pt x="282" y="777"/>
                  </a:lnTo>
                  <a:lnTo>
                    <a:pt x="292" y="726"/>
                  </a:lnTo>
                  <a:lnTo>
                    <a:pt x="304" y="678"/>
                  </a:lnTo>
                  <a:lnTo>
                    <a:pt x="316" y="628"/>
                  </a:lnTo>
                  <a:lnTo>
                    <a:pt x="331" y="583"/>
                  </a:lnTo>
                  <a:lnTo>
                    <a:pt x="331" y="583"/>
                  </a:lnTo>
                  <a:lnTo>
                    <a:pt x="338" y="587"/>
                  </a:lnTo>
                  <a:lnTo>
                    <a:pt x="345" y="590"/>
                  </a:lnTo>
                  <a:lnTo>
                    <a:pt x="345" y="590"/>
                  </a:lnTo>
                  <a:lnTo>
                    <a:pt x="350" y="640"/>
                  </a:lnTo>
                  <a:lnTo>
                    <a:pt x="357" y="693"/>
                  </a:lnTo>
                  <a:lnTo>
                    <a:pt x="369" y="745"/>
                  </a:lnTo>
                  <a:lnTo>
                    <a:pt x="383" y="796"/>
                  </a:lnTo>
                  <a:lnTo>
                    <a:pt x="398" y="849"/>
                  </a:lnTo>
                  <a:lnTo>
                    <a:pt x="414" y="899"/>
                  </a:lnTo>
                  <a:lnTo>
                    <a:pt x="433" y="949"/>
                  </a:lnTo>
                  <a:lnTo>
                    <a:pt x="450" y="999"/>
                  </a:lnTo>
                  <a:lnTo>
                    <a:pt x="450" y="999"/>
                  </a:lnTo>
                  <a:lnTo>
                    <a:pt x="457" y="1009"/>
                  </a:lnTo>
                  <a:lnTo>
                    <a:pt x="464" y="1018"/>
                  </a:lnTo>
                  <a:lnTo>
                    <a:pt x="472" y="1024"/>
                  </a:lnTo>
                  <a:lnTo>
                    <a:pt x="481" y="1030"/>
                  </a:lnTo>
                  <a:lnTo>
                    <a:pt x="491" y="1031"/>
                  </a:lnTo>
                  <a:lnTo>
                    <a:pt x="501" y="1033"/>
                  </a:lnTo>
                  <a:lnTo>
                    <a:pt x="510" y="1031"/>
                  </a:lnTo>
                  <a:lnTo>
                    <a:pt x="520" y="1030"/>
                  </a:lnTo>
                  <a:lnTo>
                    <a:pt x="531" y="1026"/>
                  </a:lnTo>
                  <a:lnTo>
                    <a:pt x="539" y="1021"/>
                  </a:lnTo>
                  <a:lnTo>
                    <a:pt x="546" y="1016"/>
                  </a:lnTo>
                  <a:lnTo>
                    <a:pt x="553" y="1009"/>
                  </a:lnTo>
                  <a:lnTo>
                    <a:pt x="558" y="1000"/>
                  </a:lnTo>
                  <a:lnTo>
                    <a:pt x="560" y="992"/>
                  </a:lnTo>
                  <a:lnTo>
                    <a:pt x="560" y="983"/>
                  </a:lnTo>
                  <a:lnTo>
                    <a:pt x="558" y="975"/>
                  </a:lnTo>
                  <a:lnTo>
                    <a:pt x="558" y="975"/>
                  </a:lnTo>
                  <a:lnTo>
                    <a:pt x="539" y="916"/>
                  </a:lnTo>
                  <a:lnTo>
                    <a:pt x="522" y="856"/>
                  </a:lnTo>
                  <a:lnTo>
                    <a:pt x="507" y="798"/>
                  </a:lnTo>
                  <a:lnTo>
                    <a:pt x="493" y="739"/>
                  </a:lnTo>
                  <a:lnTo>
                    <a:pt x="483" y="683"/>
                  </a:lnTo>
                  <a:lnTo>
                    <a:pt x="472" y="626"/>
                  </a:lnTo>
                  <a:lnTo>
                    <a:pt x="464" y="573"/>
                  </a:lnTo>
                  <a:lnTo>
                    <a:pt x="457" y="522"/>
                  </a:lnTo>
                  <a:lnTo>
                    <a:pt x="447" y="431"/>
                  </a:lnTo>
                  <a:lnTo>
                    <a:pt x="441" y="355"/>
                  </a:lnTo>
                  <a:lnTo>
                    <a:pt x="438" y="302"/>
                  </a:lnTo>
                  <a:lnTo>
                    <a:pt x="435" y="274"/>
                  </a:lnTo>
                  <a:lnTo>
                    <a:pt x="435" y="274"/>
                  </a:lnTo>
                  <a:lnTo>
                    <a:pt x="445" y="286"/>
                  </a:lnTo>
                  <a:lnTo>
                    <a:pt x="457" y="304"/>
                  </a:lnTo>
                  <a:lnTo>
                    <a:pt x="472" y="324"/>
                  </a:lnTo>
                  <a:lnTo>
                    <a:pt x="488" y="346"/>
                  </a:lnTo>
                  <a:lnTo>
                    <a:pt x="503" y="372"/>
                  </a:lnTo>
                  <a:lnTo>
                    <a:pt x="515" y="403"/>
                  </a:lnTo>
                  <a:lnTo>
                    <a:pt x="520" y="419"/>
                  </a:lnTo>
                  <a:lnTo>
                    <a:pt x="526" y="436"/>
                  </a:lnTo>
                  <a:lnTo>
                    <a:pt x="529" y="455"/>
                  </a:lnTo>
                  <a:lnTo>
                    <a:pt x="531" y="473"/>
                  </a:lnTo>
                  <a:lnTo>
                    <a:pt x="531" y="473"/>
                  </a:lnTo>
                  <a:lnTo>
                    <a:pt x="532" y="485"/>
                  </a:lnTo>
                  <a:lnTo>
                    <a:pt x="538" y="496"/>
                  </a:lnTo>
                  <a:lnTo>
                    <a:pt x="544" y="504"/>
                  </a:lnTo>
                  <a:lnTo>
                    <a:pt x="551" y="509"/>
                  </a:lnTo>
                  <a:lnTo>
                    <a:pt x="562" y="513"/>
                  </a:lnTo>
                  <a:lnTo>
                    <a:pt x="570" y="515"/>
                  </a:lnTo>
                  <a:lnTo>
                    <a:pt x="580" y="515"/>
                  </a:lnTo>
                  <a:lnTo>
                    <a:pt x="591" y="513"/>
                  </a:lnTo>
                  <a:lnTo>
                    <a:pt x="601" y="509"/>
                  </a:lnTo>
                  <a:lnTo>
                    <a:pt x="610" y="504"/>
                  </a:lnTo>
                  <a:lnTo>
                    <a:pt x="618" y="497"/>
                  </a:lnTo>
                  <a:lnTo>
                    <a:pt x="625" y="491"/>
                  </a:lnTo>
                  <a:lnTo>
                    <a:pt x="630" y="480"/>
                  </a:lnTo>
                  <a:lnTo>
                    <a:pt x="632" y="470"/>
                  </a:lnTo>
                  <a:lnTo>
                    <a:pt x="632" y="458"/>
                  </a:lnTo>
                  <a:lnTo>
                    <a:pt x="629" y="446"/>
                  </a:lnTo>
                  <a:lnTo>
                    <a:pt x="629" y="44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77" name="Freeform 19"/>
            <p:cNvSpPr>
              <a:spLocks noEditPoints="1"/>
            </p:cNvSpPr>
            <p:nvPr/>
          </p:nvSpPr>
          <p:spPr bwMode="auto">
            <a:xfrm>
              <a:off x="6270626" y="3675063"/>
              <a:ext cx="150813" cy="150812"/>
            </a:xfrm>
            <a:custGeom>
              <a:avLst/>
              <a:gdLst>
                <a:gd name="T0" fmla="*/ 189 w 191"/>
                <a:gd name="T1" fmla="*/ 118 h 191"/>
                <a:gd name="T2" fmla="*/ 189 w 191"/>
                <a:gd name="T3" fmla="*/ 118 h 191"/>
                <a:gd name="T4" fmla="*/ 182 w 191"/>
                <a:gd name="T5" fmla="*/ 137 h 191"/>
                <a:gd name="T6" fmla="*/ 172 w 191"/>
                <a:gd name="T7" fmla="*/ 153 h 191"/>
                <a:gd name="T8" fmla="*/ 160 w 191"/>
                <a:gd name="T9" fmla="*/ 166 h 191"/>
                <a:gd name="T10" fmla="*/ 144 w 191"/>
                <a:gd name="T11" fmla="*/ 177 h 191"/>
                <a:gd name="T12" fmla="*/ 129 w 191"/>
                <a:gd name="T13" fmla="*/ 185 h 191"/>
                <a:gd name="T14" fmla="*/ 110 w 191"/>
                <a:gd name="T15" fmla="*/ 191 h 191"/>
                <a:gd name="T16" fmla="*/ 91 w 191"/>
                <a:gd name="T17" fmla="*/ 191 h 191"/>
                <a:gd name="T18" fmla="*/ 72 w 191"/>
                <a:gd name="T19" fmla="*/ 189 h 191"/>
                <a:gd name="T20" fmla="*/ 72 w 191"/>
                <a:gd name="T21" fmla="*/ 189 h 191"/>
                <a:gd name="T22" fmla="*/ 55 w 191"/>
                <a:gd name="T23" fmla="*/ 182 h 191"/>
                <a:gd name="T24" fmla="*/ 38 w 191"/>
                <a:gd name="T25" fmla="*/ 172 h 191"/>
                <a:gd name="T26" fmla="*/ 24 w 191"/>
                <a:gd name="T27" fmla="*/ 160 h 191"/>
                <a:gd name="T28" fmla="*/ 14 w 191"/>
                <a:gd name="T29" fmla="*/ 144 h 191"/>
                <a:gd name="T30" fmla="*/ 5 w 191"/>
                <a:gd name="T31" fmla="*/ 129 h 191"/>
                <a:gd name="T32" fmla="*/ 2 w 191"/>
                <a:gd name="T33" fmla="*/ 110 h 191"/>
                <a:gd name="T34" fmla="*/ 0 w 191"/>
                <a:gd name="T35" fmla="*/ 91 h 191"/>
                <a:gd name="T36" fmla="*/ 4 w 191"/>
                <a:gd name="T37" fmla="*/ 72 h 191"/>
                <a:gd name="T38" fmla="*/ 4 w 191"/>
                <a:gd name="T39" fmla="*/ 72 h 191"/>
                <a:gd name="T40" fmla="*/ 10 w 191"/>
                <a:gd name="T41" fmla="*/ 55 h 191"/>
                <a:gd name="T42" fmla="*/ 19 w 191"/>
                <a:gd name="T43" fmla="*/ 38 h 191"/>
                <a:gd name="T44" fmla="*/ 33 w 191"/>
                <a:gd name="T45" fmla="*/ 24 h 191"/>
                <a:gd name="T46" fmla="*/ 46 w 191"/>
                <a:gd name="T47" fmla="*/ 14 h 191"/>
                <a:gd name="T48" fmla="*/ 64 w 191"/>
                <a:gd name="T49" fmla="*/ 5 h 191"/>
                <a:gd name="T50" fmla="*/ 81 w 191"/>
                <a:gd name="T51" fmla="*/ 2 h 191"/>
                <a:gd name="T52" fmla="*/ 100 w 191"/>
                <a:gd name="T53" fmla="*/ 0 h 191"/>
                <a:gd name="T54" fmla="*/ 119 w 191"/>
                <a:gd name="T55" fmla="*/ 3 h 191"/>
                <a:gd name="T56" fmla="*/ 119 w 191"/>
                <a:gd name="T57" fmla="*/ 3 h 191"/>
                <a:gd name="T58" fmla="*/ 137 w 191"/>
                <a:gd name="T59" fmla="*/ 10 h 191"/>
                <a:gd name="T60" fmla="*/ 153 w 191"/>
                <a:gd name="T61" fmla="*/ 19 h 191"/>
                <a:gd name="T62" fmla="*/ 167 w 191"/>
                <a:gd name="T63" fmla="*/ 33 h 191"/>
                <a:gd name="T64" fmla="*/ 177 w 191"/>
                <a:gd name="T65" fmla="*/ 46 h 191"/>
                <a:gd name="T66" fmla="*/ 186 w 191"/>
                <a:gd name="T67" fmla="*/ 64 h 191"/>
                <a:gd name="T68" fmla="*/ 191 w 191"/>
                <a:gd name="T69" fmla="*/ 81 h 191"/>
                <a:gd name="T70" fmla="*/ 191 w 191"/>
                <a:gd name="T71" fmla="*/ 100 h 191"/>
                <a:gd name="T72" fmla="*/ 189 w 191"/>
                <a:gd name="T73" fmla="*/ 118 h 191"/>
                <a:gd name="T74" fmla="*/ 189 w 191"/>
                <a:gd name="T75" fmla="*/ 118 h 191"/>
                <a:gd name="T76" fmla="*/ 189 w 191"/>
                <a:gd name="T77" fmla="*/ 118 h 191"/>
                <a:gd name="T78" fmla="*/ 189 w 191"/>
                <a:gd name="T79" fmla="*/ 118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91" h="191">
                  <a:moveTo>
                    <a:pt x="189" y="118"/>
                  </a:moveTo>
                  <a:lnTo>
                    <a:pt x="189" y="118"/>
                  </a:lnTo>
                  <a:lnTo>
                    <a:pt x="182" y="137"/>
                  </a:lnTo>
                  <a:lnTo>
                    <a:pt x="172" y="153"/>
                  </a:lnTo>
                  <a:lnTo>
                    <a:pt x="160" y="166"/>
                  </a:lnTo>
                  <a:lnTo>
                    <a:pt x="144" y="177"/>
                  </a:lnTo>
                  <a:lnTo>
                    <a:pt x="129" y="185"/>
                  </a:lnTo>
                  <a:lnTo>
                    <a:pt x="110" y="191"/>
                  </a:lnTo>
                  <a:lnTo>
                    <a:pt x="91" y="191"/>
                  </a:lnTo>
                  <a:lnTo>
                    <a:pt x="72" y="189"/>
                  </a:lnTo>
                  <a:lnTo>
                    <a:pt x="72" y="189"/>
                  </a:lnTo>
                  <a:lnTo>
                    <a:pt x="55" y="182"/>
                  </a:lnTo>
                  <a:lnTo>
                    <a:pt x="38" y="172"/>
                  </a:lnTo>
                  <a:lnTo>
                    <a:pt x="24" y="160"/>
                  </a:lnTo>
                  <a:lnTo>
                    <a:pt x="14" y="144"/>
                  </a:lnTo>
                  <a:lnTo>
                    <a:pt x="5" y="129"/>
                  </a:lnTo>
                  <a:lnTo>
                    <a:pt x="2" y="110"/>
                  </a:lnTo>
                  <a:lnTo>
                    <a:pt x="0" y="91"/>
                  </a:lnTo>
                  <a:lnTo>
                    <a:pt x="4" y="72"/>
                  </a:lnTo>
                  <a:lnTo>
                    <a:pt x="4" y="72"/>
                  </a:lnTo>
                  <a:lnTo>
                    <a:pt x="10" y="55"/>
                  </a:lnTo>
                  <a:lnTo>
                    <a:pt x="19" y="38"/>
                  </a:lnTo>
                  <a:lnTo>
                    <a:pt x="33" y="24"/>
                  </a:lnTo>
                  <a:lnTo>
                    <a:pt x="46" y="14"/>
                  </a:lnTo>
                  <a:lnTo>
                    <a:pt x="64" y="5"/>
                  </a:lnTo>
                  <a:lnTo>
                    <a:pt x="81" y="2"/>
                  </a:lnTo>
                  <a:lnTo>
                    <a:pt x="100" y="0"/>
                  </a:lnTo>
                  <a:lnTo>
                    <a:pt x="119" y="3"/>
                  </a:lnTo>
                  <a:lnTo>
                    <a:pt x="119" y="3"/>
                  </a:lnTo>
                  <a:lnTo>
                    <a:pt x="137" y="10"/>
                  </a:lnTo>
                  <a:lnTo>
                    <a:pt x="153" y="19"/>
                  </a:lnTo>
                  <a:lnTo>
                    <a:pt x="167" y="33"/>
                  </a:lnTo>
                  <a:lnTo>
                    <a:pt x="177" y="46"/>
                  </a:lnTo>
                  <a:lnTo>
                    <a:pt x="186" y="64"/>
                  </a:lnTo>
                  <a:lnTo>
                    <a:pt x="191" y="81"/>
                  </a:lnTo>
                  <a:lnTo>
                    <a:pt x="191" y="100"/>
                  </a:lnTo>
                  <a:lnTo>
                    <a:pt x="189" y="118"/>
                  </a:lnTo>
                  <a:lnTo>
                    <a:pt x="189" y="118"/>
                  </a:lnTo>
                  <a:close/>
                  <a:moveTo>
                    <a:pt x="189" y="118"/>
                  </a:moveTo>
                  <a:lnTo>
                    <a:pt x="189" y="11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</p:grpSp>
      <p:grpSp>
        <p:nvGrpSpPr>
          <p:cNvPr id="78" name="קבוצה 77"/>
          <p:cNvGrpSpPr/>
          <p:nvPr/>
        </p:nvGrpSpPr>
        <p:grpSpPr>
          <a:xfrm>
            <a:off x="6333858" y="3693078"/>
            <a:ext cx="493290" cy="906966"/>
            <a:chOff x="6116638" y="3675063"/>
            <a:chExt cx="501650" cy="922337"/>
          </a:xfrm>
          <a:solidFill>
            <a:srgbClr val="FFBD8D"/>
          </a:solidFill>
        </p:grpSpPr>
        <p:sp>
          <p:nvSpPr>
            <p:cNvPr id="79" name="Freeform 18"/>
            <p:cNvSpPr>
              <a:spLocks/>
            </p:cNvSpPr>
            <p:nvPr/>
          </p:nvSpPr>
          <p:spPr bwMode="auto">
            <a:xfrm>
              <a:off x="6116638" y="3776663"/>
              <a:ext cx="501650" cy="820737"/>
            </a:xfrm>
            <a:custGeom>
              <a:avLst/>
              <a:gdLst>
                <a:gd name="T0" fmla="*/ 594 w 632"/>
                <a:gd name="T1" fmla="*/ 352 h 1033"/>
                <a:gd name="T2" fmla="*/ 536 w 632"/>
                <a:gd name="T3" fmla="*/ 238 h 1033"/>
                <a:gd name="T4" fmla="*/ 476 w 632"/>
                <a:gd name="T5" fmla="*/ 175 h 1033"/>
                <a:gd name="T6" fmla="*/ 410 w 632"/>
                <a:gd name="T7" fmla="*/ 132 h 1033"/>
                <a:gd name="T8" fmla="*/ 282 w 632"/>
                <a:gd name="T9" fmla="*/ 106 h 1033"/>
                <a:gd name="T10" fmla="*/ 239 w 632"/>
                <a:gd name="T11" fmla="*/ 108 h 1033"/>
                <a:gd name="T12" fmla="*/ 187 w 632"/>
                <a:gd name="T13" fmla="*/ 151 h 1033"/>
                <a:gd name="T14" fmla="*/ 143 w 632"/>
                <a:gd name="T15" fmla="*/ 190 h 1033"/>
                <a:gd name="T16" fmla="*/ 110 w 632"/>
                <a:gd name="T17" fmla="*/ 201 h 1033"/>
                <a:gd name="T18" fmla="*/ 100 w 632"/>
                <a:gd name="T19" fmla="*/ 192 h 1033"/>
                <a:gd name="T20" fmla="*/ 112 w 632"/>
                <a:gd name="T21" fmla="*/ 139 h 1033"/>
                <a:gd name="T22" fmla="*/ 139 w 632"/>
                <a:gd name="T23" fmla="*/ 96 h 1033"/>
                <a:gd name="T24" fmla="*/ 156 w 632"/>
                <a:gd name="T25" fmla="*/ 53 h 1033"/>
                <a:gd name="T26" fmla="*/ 141 w 632"/>
                <a:gd name="T27" fmla="*/ 15 h 1033"/>
                <a:gd name="T28" fmla="*/ 106 w 632"/>
                <a:gd name="T29" fmla="*/ 0 h 1033"/>
                <a:gd name="T30" fmla="*/ 67 w 632"/>
                <a:gd name="T31" fmla="*/ 19 h 1033"/>
                <a:gd name="T32" fmla="*/ 34 w 632"/>
                <a:gd name="T33" fmla="*/ 65 h 1033"/>
                <a:gd name="T34" fmla="*/ 7 w 632"/>
                <a:gd name="T35" fmla="*/ 134 h 1033"/>
                <a:gd name="T36" fmla="*/ 0 w 632"/>
                <a:gd name="T37" fmla="*/ 206 h 1033"/>
                <a:gd name="T38" fmla="*/ 10 w 632"/>
                <a:gd name="T39" fmla="*/ 267 h 1033"/>
                <a:gd name="T40" fmla="*/ 29 w 632"/>
                <a:gd name="T41" fmla="*/ 300 h 1033"/>
                <a:gd name="T42" fmla="*/ 67 w 632"/>
                <a:gd name="T43" fmla="*/ 316 h 1033"/>
                <a:gd name="T44" fmla="*/ 120 w 632"/>
                <a:gd name="T45" fmla="*/ 304 h 1033"/>
                <a:gd name="T46" fmla="*/ 218 w 632"/>
                <a:gd name="T47" fmla="*/ 249 h 1033"/>
                <a:gd name="T48" fmla="*/ 237 w 632"/>
                <a:gd name="T49" fmla="*/ 290 h 1033"/>
                <a:gd name="T50" fmla="*/ 242 w 632"/>
                <a:gd name="T51" fmla="*/ 341 h 1033"/>
                <a:gd name="T52" fmla="*/ 232 w 632"/>
                <a:gd name="T53" fmla="*/ 487 h 1033"/>
                <a:gd name="T54" fmla="*/ 192 w 632"/>
                <a:gd name="T55" fmla="*/ 637 h 1033"/>
                <a:gd name="T56" fmla="*/ 155 w 632"/>
                <a:gd name="T57" fmla="*/ 877 h 1033"/>
                <a:gd name="T58" fmla="*/ 149 w 632"/>
                <a:gd name="T59" fmla="*/ 978 h 1033"/>
                <a:gd name="T60" fmla="*/ 172 w 632"/>
                <a:gd name="T61" fmla="*/ 1012 h 1033"/>
                <a:gd name="T62" fmla="*/ 210 w 632"/>
                <a:gd name="T63" fmla="*/ 1021 h 1033"/>
                <a:gd name="T64" fmla="*/ 244 w 632"/>
                <a:gd name="T65" fmla="*/ 1006 h 1033"/>
                <a:gd name="T66" fmla="*/ 256 w 632"/>
                <a:gd name="T67" fmla="*/ 975 h 1033"/>
                <a:gd name="T68" fmla="*/ 282 w 632"/>
                <a:gd name="T69" fmla="*/ 777 h 1033"/>
                <a:gd name="T70" fmla="*/ 331 w 632"/>
                <a:gd name="T71" fmla="*/ 583 h 1033"/>
                <a:gd name="T72" fmla="*/ 345 w 632"/>
                <a:gd name="T73" fmla="*/ 590 h 1033"/>
                <a:gd name="T74" fmla="*/ 383 w 632"/>
                <a:gd name="T75" fmla="*/ 796 h 1033"/>
                <a:gd name="T76" fmla="*/ 450 w 632"/>
                <a:gd name="T77" fmla="*/ 999 h 1033"/>
                <a:gd name="T78" fmla="*/ 472 w 632"/>
                <a:gd name="T79" fmla="*/ 1024 h 1033"/>
                <a:gd name="T80" fmla="*/ 510 w 632"/>
                <a:gd name="T81" fmla="*/ 1031 h 1033"/>
                <a:gd name="T82" fmla="*/ 546 w 632"/>
                <a:gd name="T83" fmla="*/ 1016 h 1033"/>
                <a:gd name="T84" fmla="*/ 560 w 632"/>
                <a:gd name="T85" fmla="*/ 983 h 1033"/>
                <a:gd name="T86" fmla="*/ 522 w 632"/>
                <a:gd name="T87" fmla="*/ 856 h 1033"/>
                <a:gd name="T88" fmla="*/ 472 w 632"/>
                <a:gd name="T89" fmla="*/ 626 h 1033"/>
                <a:gd name="T90" fmla="*/ 441 w 632"/>
                <a:gd name="T91" fmla="*/ 355 h 1033"/>
                <a:gd name="T92" fmla="*/ 445 w 632"/>
                <a:gd name="T93" fmla="*/ 286 h 1033"/>
                <a:gd name="T94" fmla="*/ 503 w 632"/>
                <a:gd name="T95" fmla="*/ 372 h 1033"/>
                <a:gd name="T96" fmla="*/ 529 w 632"/>
                <a:gd name="T97" fmla="*/ 455 h 1033"/>
                <a:gd name="T98" fmla="*/ 538 w 632"/>
                <a:gd name="T99" fmla="*/ 496 h 1033"/>
                <a:gd name="T100" fmla="*/ 570 w 632"/>
                <a:gd name="T101" fmla="*/ 515 h 1033"/>
                <a:gd name="T102" fmla="*/ 610 w 632"/>
                <a:gd name="T103" fmla="*/ 504 h 1033"/>
                <a:gd name="T104" fmla="*/ 632 w 632"/>
                <a:gd name="T105" fmla="*/ 470 h 1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32" h="1033">
                  <a:moveTo>
                    <a:pt x="629" y="446"/>
                  </a:moveTo>
                  <a:lnTo>
                    <a:pt x="629" y="446"/>
                  </a:lnTo>
                  <a:lnTo>
                    <a:pt x="611" y="396"/>
                  </a:lnTo>
                  <a:lnTo>
                    <a:pt x="594" y="352"/>
                  </a:lnTo>
                  <a:lnTo>
                    <a:pt x="577" y="310"/>
                  </a:lnTo>
                  <a:lnTo>
                    <a:pt x="558" y="273"/>
                  </a:lnTo>
                  <a:lnTo>
                    <a:pt x="546" y="255"/>
                  </a:lnTo>
                  <a:lnTo>
                    <a:pt x="536" y="238"/>
                  </a:lnTo>
                  <a:lnTo>
                    <a:pt x="522" y="221"/>
                  </a:lnTo>
                  <a:lnTo>
                    <a:pt x="508" y="206"/>
                  </a:lnTo>
                  <a:lnTo>
                    <a:pt x="493" y="190"/>
                  </a:lnTo>
                  <a:lnTo>
                    <a:pt x="476" y="175"/>
                  </a:lnTo>
                  <a:lnTo>
                    <a:pt x="457" y="159"/>
                  </a:lnTo>
                  <a:lnTo>
                    <a:pt x="435" y="144"/>
                  </a:lnTo>
                  <a:lnTo>
                    <a:pt x="435" y="144"/>
                  </a:lnTo>
                  <a:lnTo>
                    <a:pt x="410" y="132"/>
                  </a:lnTo>
                  <a:lnTo>
                    <a:pt x="383" y="123"/>
                  </a:lnTo>
                  <a:lnTo>
                    <a:pt x="354" y="116"/>
                  </a:lnTo>
                  <a:lnTo>
                    <a:pt x="326" y="111"/>
                  </a:lnTo>
                  <a:lnTo>
                    <a:pt x="282" y="106"/>
                  </a:lnTo>
                  <a:lnTo>
                    <a:pt x="261" y="104"/>
                  </a:lnTo>
                  <a:lnTo>
                    <a:pt x="261" y="104"/>
                  </a:lnTo>
                  <a:lnTo>
                    <a:pt x="249" y="104"/>
                  </a:lnTo>
                  <a:lnTo>
                    <a:pt x="239" y="108"/>
                  </a:lnTo>
                  <a:lnTo>
                    <a:pt x="227" y="115"/>
                  </a:lnTo>
                  <a:lnTo>
                    <a:pt x="216" y="122"/>
                  </a:lnTo>
                  <a:lnTo>
                    <a:pt x="201" y="137"/>
                  </a:lnTo>
                  <a:lnTo>
                    <a:pt x="187" y="151"/>
                  </a:lnTo>
                  <a:lnTo>
                    <a:pt x="187" y="151"/>
                  </a:lnTo>
                  <a:lnTo>
                    <a:pt x="170" y="168"/>
                  </a:lnTo>
                  <a:lnTo>
                    <a:pt x="155" y="180"/>
                  </a:lnTo>
                  <a:lnTo>
                    <a:pt x="143" y="190"/>
                  </a:lnTo>
                  <a:lnTo>
                    <a:pt x="132" y="195"/>
                  </a:lnTo>
                  <a:lnTo>
                    <a:pt x="124" y="199"/>
                  </a:lnTo>
                  <a:lnTo>
                    <a:pt x="117" y="201"/>
                  </a:lnTo>
                  <a:lnTo>
                    <a:pt x="110" y="201"/>
                  </a:lnTo>
                  <a:lnTo>
                    <a:pt x="105" y="199"/>
                  </a:lnTo>
                  <a:lnTo>
                    <a:pt x="105" y="199"/>
                  </a:lnTo>
                  <a:lnTo>
                    <a:pt x="101" y="195"/>
                  </a:lnTo>
                  <a:lnTo>
                    <a:pt x="100" y="192"/>
                  </a:lnTo>
                  <a:lnTo>
                    <a:pt x="98" y="182"/>
                  </a:lnTo>
                  <a:lnTo>
                    <a:pt x="100" y="170"/>
                  </a:lnTo>
                  <a:lnTo>
                    <a:pt x="105" y="154"/>
                  </a:lnTo>
                  <a:lnTo>
                    <a:pt x="112" y="139"/>
                  </a:lnTo>
                  <a:lnTo>
                    <a:pt x="119" y="123"/>
                  </a:lnTo>
                  <a:lnTo>
                    <a:pt x="129" y="108"/>
                  </a:lnTo>
                  <a:lnTo>
                    <a:pt x="139" y="96"/>
                  </a:lnTo>
                  <a:lnTo>
                    <a:pt x="139" y="96"/>
                  </a:lnTo>
                  <a:lnTo>
                    <a:pt x="148" y="86"/>
                  </a:lnTo>
                  <a:lnTo>
                    <a:pt x="153" y="74"/>
                  </a:lnTo>
                  <a:lnTo>
                    <a:pt x="156" y="63"/>
                  </a:lnTo>
                  <a:lnTo>
                    <a:pt x="156" y="53"/>
                  </a:lnTo>
                  <a:lnTo>
                    <a:pt x="155" y="43"/>
                  </a:lnTo>
                  <a:lnTo>
                    <a:pt x="153" y="32"/>
                  </a:lnTo>
                  <a:lnTo>
                    <a:pt x="148" y="24"/>
                  </a:lnTo>
                  <a:lnTo>
                    <a:pt x="141" y="15"/>
                  </a:lnTo>
                  <a:lnTo>
                    <a:pt x="134" y="10"/>
                  </a:lnTo>
                  <a:lnTo>
                    <a:pt x="125" y="5"/>
                  </a:lnTo>
                  <a:lnTo>
                    <a:pt x="117" y="1"/>
                  </a:lnTo>
                  <a:lnTo>
                    <a:pt x="106" y="0"/>
                  </a:lnTo>
                  <a:lnTo>
                    <a:pt x="96" y="0"/>
                  </a:lnTo>
                  <a:lnTo>
                    <a:pt x="86" y="3"/>
                  </a:lnTo>
                  <a:lnTo>
                    <a:pt x="77" y="10"/>
                  </a:lnTo>
                  <a:lnTo>
                    <a:pt x="67" y="19"/>
                  </a:lnTo>
                  <a:lnTo>
                    <a:pt x="67" y="19"/>
                  </a:lnTo>
                  <a:lnTo>
                    <a:pt x="55" y="32"/>
                  </a:lnTo>
                  <a:lnTo>
                    <a:pt x="43" y="48"/>
                  </a:lnTo>
                  <a:lnTo>
                    <a:pt x="34" y="65"/>
                  </a:lnTo>
                  <a:lnTo>
                    <a:pt x="26" y="80"/>
                  </a:lnTo>
                  <a:lnTo>
                    <a:pt x="19" y="98"/>
                  </a:lnTo>
                  <a:lnTo>
                    <a:pt x="12" y="116"/>
                  </a:lnTo>
                  <a:lnTo>
                    <a:pt x="7" y="134"/>
                  </a:lnTo>
                  <a:lnTo>
                    <a:pt x="3" y="152"/>
                  </a:lnTo>
                  <a:lnTo>
                    <a:pt x="2" y="170"/>
                  </a:lnTo>
                  <a:lnTo>
                    <a:pt x="0" y="189"/>
                  </a:lnTo>
                  <a:lnTo>
                    <a:pt x="0" y="206"/>
                  </a:lnTo>
                  <a:lnTo>
                    <a:pt x="2" y="221"/>
                  </a:lnTo>
                  <a:lnTo>
                    <a:pt x="3" y="238"/>
                  </a:lnTo>
                  <a:lnTo>
                    <a:pt x="7" y="254"/>
                  </a:lnTo>
                  <a:lnTo>
                    <a:pt x="10" y="267"/>
                  </a:lnTo>
                  <a:lnTo>
                    <a:pt x="15" y="281"/>
                  </a:lnTo>
                  <a:lnTo>
                    <a:pt x="15" y="281"/>
                  </a:lnTo>
                  <a:lnTo>
                    <a:pt x="21" y="292"/>
                  </a:lnTo>
                  <a:lnTo>
                    <a:pt x="29" y="300"/>
                  </a:lnTo>
                  <a:lnTo>
                    <a:pt x="36" y="307"/>
                  </a:lnTo>
                  <a:lnTo>
                    <a:pt x="46" y="310"/>
                  </a:lnTo>
                  <a:lnTo>
                    <a:pt x="57" y="314"/>
                  </a:lnTo>
                  <a:lnTo>
                    <a:pt x="67" y="316"/>
                  </a:lnTo>
                  <a:lnTo>
                    <a:pt x="79" y="314"/>
                  </a:lnTo>
                  <a:lnTo>
                    <a:pt x="93" y="312"/>
                  </a:lnTo>
                  <a:lnTo>
                    <a:pt x="106" y="309"/>
                  </a:lnTo>
                  <a:lnTo>
                    <a:pt x="120" y="304"/>
                  </a:lnTo>
                  <a:lnTo>
                    <a:pt x="151" y="290"/>
                  </a:lnTo>
                  <a:lnTo>
                    <a:pt x="184" y="271"/>
                  </a:lnTo>
                  <a:lnTo>
                    <a:pt x="218" y="249"/>
                  </a:lnTo>
                  <a:lnTo>
                    <a:pt x="218" y="249"/>
                  </a:lnTo>
                  <a:lnTo>
                    <a:pt x="222" y="249"/>
                  </a:lnTo>
                  <a:lnTo>
                    <a:pt x="223" y="252"/>
                  </a:lnTo>
                  <a:lnTo>
                    <a:pt x="228" y="266"/>
                  </a:lnTo>
                  <a:lnTo>
                    <a:pt x="237" y="290"/>
                  </a:lnTo>
                  <a:lnTo>
                    <a:pt x="237" y="290"/>
                  </a:lnTo>
                  <a:lnTo>
                    <a:pt x="239" y="300"/>
                  </a:lnTo>
                  <a:lnTo>
                    <a:pt x="240" y="314"/>
                  </a:lnTo>
                  <a:lnTo>
                    <a:pt x="242" y="341"/>
                  </a:lnTo>
                  <a:lnTo>
                    <a:pt x="242" y="374"/>
                  </a:lnTo>
                  <a:lnTo>
                    <a:pt x="240" y="407"/>
                  </a:lnTo>
                  <a:lnTo>
                    <a:pt x="235" y="463"/>
                  </a:lnTo>
                  <a:lnTo>
                    <a:pt x="232" y="487"/>
                  </a:lnTo>
                  <a:lnTo>
                    <a:pt x="232" y="487"/>
                  </a:lnTo>
                  <a:lnTo>
                    <a:pt x="220" y="527"/>
                  </a:lnTo>
                  <a:lnTo>
                    <a:pt x="208" y="575"/>
                  </a:lnTo>
                  <a:lnTo>
                    <a:pt x="192" y="637"/>
                  </a:lnTo>
                  <a:lnTo>
                    <a:pt x="179" y="709"/>
                  </a:lnTo>
                  <a:lnTo>
                    <a:pt x="165" y="791"/>
                  </a:lnTo>
                  <a:lnTo>
                    <a:pt x="158" y="832"/>
                  </a:lnTo>
                  <a:lnTo>
                    <a:pt x="155" y="877"/>
                  </a:lnTo>
                  <a:lnTo>
                    <a:pt x="151" y="920"/>
                  </a:lnTo>
                  <a:lnTo>
                    <a:pt x="148" y="964"/>
                  </a:lnTo>
                  <a:lnTo>
                    <a:pt x="148" y="964"/>
                  </a:lnTo>
                  <a:lnTo>
                    <a:pt x="149" y="978"/>
                  </a:lnTo>
                  <a:lnTo>
                    <a:pt x="153" y="988"/>
                  </a:lnTo>
                  <a:lnTo>
                    <a:pt x="156" y="997"/>
                  </a:lnTo>
                  <a:lnTo>
                    <a:pt x="163" y="1006"/>
                  </a:lnTo>
                  <a:lnTo>
                    <a:pt x="172" y="1012"/>
                  </a:lnTo>
                  <a:lnTo>
                    <a:pt x="180" y="1018"/>
                  </a:lnTo>
                  <a:lnTo>
                    <a:pt x="191" y="1021"/>
                  </a:lnTo>
                  <a:lnTo>
                    <a:pt x="199" y="1021"/>
                  </a:lnTo>
                  <a:lnTo>
                    <a:pt x="210" y="1021"/>
                  </a:lnTo>
                  <a:lnTo>
                    <a:pt x="220" y="1019"/>
                  </a:lnTo>
                  <a:lnTo>
                    <a:pt x="228" y="1016"/>
                  </a:lnTo>
                  <a:lnTo>
                    <a:pt x="237" y="1011"/>
                  </a:lnTo>
                  <a:lnTo>
                    <a:pt x="244" y="1006"/>
                  </a:lnTo>
                  <a:lnTo>
                    <a:pt x="251" y="997"/>
                  </a:lnTo>
                  <a:lnTo>
                    <a:pt x="254" y="987"/>
                  </a:lnTo>
                  <a:lnTo>
                    <a:pt x="256" y="975"/>
                  </a:lnTo>
                  <a:lnTo>
                    <a:pt x="256" y="975"/>
                  </a:lnTo>
                  <a:lnTo>
                    <a:pt x="259" y="927"/>
                  </a:lnTo>
                  <a:lnTo>
                    <a:pt x="264" y="877"/>
                  </a:lnTo>
                  <a:lnTo>
                    <a:pt x="271" y="827"/>
                  </a:lnTo>
                  <a:lnTo>
                    <a:pt x="282" y="777"/>
                  </a:lnTo>
                  <a:lnTo>
                    <a:pt x="292" y="726"/>
                  </a:lnTo>
                  <a:lnTo>
                    <a:pt x="304" y="678"/>
                  </a:lnTo>
                  <a:lnTo>
                    <a:pt x="316" y="628"/>
                  </a:lnTo>
                  <a:lnTo>
                    <a:pt x="331" y="583"/>
                  </a:lnTo>
                  <a:lnTo>
                    <a:pt x="331" y="583"/>
                  </a:lnTo>
                  <a:lnTo>
                    <a:pt x="338" y="587"/>
                  </a:lnTo>
                  <a:lnTo>
                    <a:pt x="345" y="590"/>
                  </a:lnTo>
                  <a:lnTo>
                    <a:pt x="345" y="590"/>
                  </a:lnTo>
                  <a:lnTo>
                    <a:pt x="350" y="640"/>
                  </a:lnTo>
                  <a:lnTo>
                    <a:pt x="357" y="693"/>
                  </a:lnTo>
                  <a:lnTo>
                    <a:pt x="369" y="745"/>
                  </a:lnTo>
                  <a:lnTo>
                    <a:pt x="383" y="796"/>
                  </a:lnTo>
                  <a:lnTo>
                    <a:pt x="398" y="849"/>
                  </a:lnTo>
                  <a:lnTo>
                    <a:pt x="414" y="899"/>
                  </a:lnTo>
                  <a:lnTo>
                    <a:pt x="433" y="949"/>
                  </a:lnTo>
                  <a:lnTo>
                    <a:pt x="450" y="999"/>
                  </a:lnTo>
                  <a:lnTo>
                    <a:pt x="450" y="999"/>
                  </a:lnTo>
                  <a:lnTo>
                    <a:pt x="457" y="1009"/>
                  </a:lnTo>
                  <a:lnTo>
                    <a:pt x="464" y="1018"/>
                  </a:lnTo>
                  <a:lnTo>
                    <a:pt x="472" y="1024"/>
                  </a:lnTo>
                  <a:lnTo>
                    <a:pt x="481" y="1030"/>
                  </a:lnTo>
                  <a:lnTo>
                    <a:pt x="491" y="1031"/>
                  </a:lnTo>
                  <a:lnTo>
                    <a:pt x="501" y="1033"/>
                  </a:lnTo>
                  <a:lnTo>
                    <a:pt x="510" y="1031"/>
                  </a:lnTo>
                  <a:lnTo>
                    <a:pt x="520" y="1030"/>
                  </a:lnTo>
                  <a:lnTo>
                    <a:pt x="531" y="1026"/>
                  </a:lnTo>
                  <a:lnTo>
                    <a:pt x="539" y="1021"/>
                  </a:lnTo>
                  <a:lnTo>
                    <a:pt x="546" y="1016"/>
                  </a:lnTo>
                  <a:lnTo>
                    <a:pt x="553" y="1009"/>
                  </a:lnTo>
                  <a:lnTo>
                    <a:pt x="558" y="1000"/>
                  </a:lnTo>
                  <a:lnTo>
                    <a:pt x="560" y="992"/>
                  </a:lnTo>
                  <a:lnTo>
                    <a:pt x="560" y="983"/>
                  </a:lnTo>
                  <a:lnTo>
                    <a:pt x="558" y="975"/>
                  </a:lnTo>
                  <a:lnTo>
                    <a:pt x="558" y="975"/>
                  </a:lnTo>
                  <a:lnTo>
                    <a:pt x="539" y="916"/>
                  </a:lnTo>
                  <a:lnTo>
                    <a:pt x="522" y="856"/>
                  </a:lnTo>
                  <a:lnTo>
                    <a:pt x="507" y="798"/>
                  </a:lnTo>
                  <a:lnTo>
                    <a:pt x="493" y="739"/>
                  </a:lnTo>
                  <a:lnTo>
                    <a:pt x="483" y="683"/>
                  </a:lnTo>
                  <a:lnTo>
                    <a:pt x="472" y="626"/>
                  </a:lnTo>
                  <a:lnTo>
                    <a:pt x="464" y="573"/>
                  </a:lnTo>
                  <a:lnTo>
                    <a:pt x="457" y="522"/>
                  </a:lnTo>
                  <a:lnTo>
                    <a:pt x="447" y="431"/>
                  </a:lnTo>
                  <a:lnTo>
                    <a:pt x="441" y="355"/>
                  </a:lnTo>
                  <a:lnTo>
                    <a:pt x="438" y="302"/>
                  </a:lnTo>
                  <a:lnTo>
                    <a:pt x="435" y="274"/>
                  </a:lnTo>
                  <a:lnTo>
                    <a:pt x="435" y="274"/>
                  </a:lnTo>
                  <a:lnTo>
                    <a:pt x="445" y="286"/>
                  </a:lnTo>
                  <a:lnTo>
                    <a:pt x="457" y="304"/>
                  </a:lnTo>
                  <a:lnTo>
                    <a:pt x="472" y="324"/>
                  </a:lnTo>
                  <a:lnTo>
                    <a:pt x="488" y="346"/>
                  </a:lnTo>
                  <a:lnTo>
                    <a:pt x="503" y="372"/>
                  </a:lnTo>
                  <a:lnTo>
                    <a:pt x="515" y="403"/>
                  </a:lnTo>
                  <a:lnTo>
                    <a:pt x="520" y="419"/>
                  </a:lnTo>
                  <a:lnTo>
                    <a:pt x="526" y="436"/>
                  </a:lnTo>
                  <a:lnTo>
                    <a:pt x="529" y="455"/>
                  </a:lnTo>
                  <a:lnTo>
                    <a:pt x="531" y="473"/>
                  </a:lnTo>
                  <a:lnTo>
                    <a:pt x="531" y="473"/>
                  </a:lnTo>
                  <a:lnTo>
                    <a:pt x="532" y="485"/>
                  </a:lnTo>
                  <a:lnTo>
                    <a:pt x="538" y="496"/>
                  </a:lnTo>
                  <a:lnTo>
                    <a:pt x="544" y="504"/>
                  </a:lnTo>
                  <a:lnTo>
                    <a:pt x="551" y="509"/>
                  </a:lnTo>
                  <a:lnTo>
                    <a:pt x="562" y="513"/>
                  </a:lnTo>
                  <a:lnTo>
                    <a:pt x="570" y="515"/>
                  </a:lnTo>
                  <a:lnTo>
                    <a:pt x="580" y="515"/>
                  </a:lnTo>
                  <a:lnTo>
                    <a:pt x="591" y="513"/>
                  </a:lnTo>
                  <a:lnTo>
                    <a:pt x="601" y="509"/>
                  </a:lnTo>
                  <a:lnTo>
                    <a:pt x="610" y="504"/>
                  </a:lnTo>
                  <a:lnTo>
                    <a:pt x="618" y="497"/>
                  </a:lnTo>
                  <a:lnTo>
                    <a:pt x="625" y="491"/>
                  </a:lnTo>
                  <a:lnTo>
                    <a:pt x="630" y="480"/>
                  </a:lnTo>
                  <a:lnTo>
                    <a:pt x="632" y="470"/>
                  </a:lnTo>
                  <a:lnTo>
                    <a:pt x="632" y="458"/>
                  </a:lnTo>
                  <a:lnTo>
                    <a:pt x="629" y="446"/>
                  </a:lnTo>
                  <a:lnTo>
                    <a:pt x="629" y="44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80" name="Freeform 19"/>
            <p:cNvSpPr>
              <a:spLocks noEditPoints="1"/>
            </p:cNvSpPr>
            <p:nvPr/>
          </p:nvSpPr>
          <p:spPr bwMode="auto">
            <a:xfrm>
              <a:off x="6270626" y="3675063"/>
              <a:ext cx="150813" cy="150812"/>
            </a:xfrm>
            <a:custGeom>
              <a:avLst/>
              <a:gdLst>
                <a:gd name="T0" fmla="*/ 189 w 191"/>
                <a:gd name="T1" fmla="*/ 118 h 191"/>
                <a:gd name="T2" fmla="*/ 189 w 191"/>
                <a:gd name="T3" fmla="*/ 118 h 191"/>
                <a:gd name="T4" fmla="*/ 182 w 191"/>
                <a:gd name="T5" fmla="*/ 137 h 191"/>
                <a:gd name="T6" fmla="*/ 172 w 191"/>
                <a:gd name="T7" fmla="*/ 153 h 191"/>
                <a:gd name="T8" fmla="*/ 160 w 191"/>
                <a:gd name="T9" fmla="*/ 166 h 191"/>
                <a:gd name="T10" fmla="*/ 144 w 191"/>
                <a:gd name="T11" fmla="*/ 177 h 191"/>
                <a:gd name="T12" fmla="*/ 129 w 191"/>
                <a:gd name="T13" fmla="*/ 185 h 191"/>
                <a:gd name="T14" fmla="*/ 110 w 191"/>
                <a:gd name="T15" fmla="*/ 191 h 191"/>
                <a:gd name="T16" fmla="*/ 91 w 191"/>
                <a:gd name="T17" fmla="*/ 191 h 191"/>
                <a:gd name="T18" fmla="*/ 72 w 191"/>
                <a:gd name="T19" fmla="*/ 189 h 191"/>
                <a:gd name="T20" fmla="*/ 72 w 191"/>
                <a:gd name="T21" fmla="*/ 189 h 191"/>
                <a:gd name="T22" fmla="*/ 55 w 191"/>
                <a:gd name="T23" fmla="*/ 182 h 191"/>
                <a:gd name="T24" fmla="*/ 38 w 191"/>
                <a:gd name="T25" fmla="*/ 172 h 191"/>
                <a:gd name="T26" fmla="*/ 24 w 191"/>
                <a:gd name="T27" fmla="*/ 160 h 191"/>
                <a:gd name="T28" fmla="*/ 14 w 191"/>
                <a:gd name="T29" fmla="*/ 144 h 191"/>
                <a:gd name="T30" fmla="*/ 5 w 191"/>
                <a:gd name="T31" fmla="*/ 129 h 191"/>
                <a:gd name="T32" fmla="*/ 2 w 191"/>
                <a:gd name="T33" fmla="*/ 110 h 191"/>
                <a:gd name="T34" fmla="*/ 0 w 191"/>
                <a:gd name="T35" fmla="*/ 91 h 191"/>
                <a:gd name="T36" fmla="*/ 4 w 191"/>
                <a:gd name="T37" fmla="*/ 72 h 191"/>
                <a:gd name="T38" fmla="*/ 4 w 191"/>
                <a:gd name="T39" fmla="*/ 72 h 191"/>
                <a:gd name="T40" fmla="*/ 10 w 191"/>
                <a:gd name="T41" fmla="*/ 55 h 191"/>
                <a:gd name="T42" fmla="*/ 19 w 191"/>
                <a:gd name="T43" fmla="*/ 38 h 191"/>
                <a:gd name="T44" fmla="*/ 33 w 191"/>
                <a:gd name="T45" fmla="*/ 24 h 191"/>
                <a:gd name="T46" fmla="*/ 46 w 191"/>
                <a:gd name="T47" fmla="*/ 14 h 191"/>
                <a:gd name="T48" fmla="*/ 64 w 191"/>
                <a:gd name="T49" fmla="*/ 5 h 191"/>
                <a:gd name="T50" fmla="*/ 81 w 191"/>
                <a:gd name="T51" fmla="*/ 2 h 191"/>
                <a:gd name="T52" fmla="*/ 100 w 191"/>
                <a:gd name="T53" fmla="*/ 0 h 191"/>
                <a:gd name="T54" fmla="*/ 119 w 191"/>
                <a:gd name="T55" fmla="*/ 3 h 191"/>
                <a:gd name="T56" fmla="*/ 119 w 191"/>
                <a:gd name="T57" fmla="*/ 3 h 191"/>
                <a:gd name="T58" fmla="*/ 137 w 191"/>
                <a:gd name="T59" fmla="*/ 10 h 191"/>
                <a:gd name="T60" fmla="*/ 153 w 191"/>
                <a:gd name="T61" fmla="*/ 19 h 191"/>
                <a:gd name="T62" fmla="*/ 167 w 191"/>
                <a:gd name="T63" fmla="*/ 33 h 191"/>
                <a:gd name="T64" fmla="*/ 177 w 191"/>
                <a:gd name="T65" fmla="*/ 46 h 191"/>
                <a:gd name="T66" fmla="*/ 186 w 191"/>
                <a:gd name="T67" fmla="*/ 64 h 191"/>
                <a:gd name="T68" fmla="*/ 191 w 191"/>
                <a:gd name="T69" fmla="*/ 81 h 191"/>
                <a:gd name="T70" fmla="*/ 191 w 191"/>
                <a:gd name="T71" fmla="*/ 100 h 191"/>
                <a:gd name="T72" fmla="*/ 189 w 191"/>
                <a:gd name="T73" fmla="*/ 118 h 191"/>
                <a:gd name="T74" fmla="*/ 189 w 191"/>
                <a:gd name="T75" fmla="*/ 118 h 191"/>
                <a:gd name="T76" fmla="*/ 189 w 191"/>
                <a:gd name="T77" fmla="*/ 118 h 191"/>
                <a:gd name="T78" fmla="*/ 189 w 191"/>
                <a:gd name="T79" fmla="*/ 118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91" h="191">
                  <a:moveTo>
                    <a:pt x="189" y="118"/>
                  </a:moveTo>
                  <a:lnTo>
                    <a:pt x="189" y="118"/>
                  </a:lnTo>
                  <a:lnTo>
                    <a:pt x="182" y="137"/>
                  </a:lnTo>
                  <a:lnTo>
                    <a:pt x="172" y="153"/>
                  </a:lnTo>
                  <a:lnTo>
                    <a:pt x="160" y="166"/>
                  </a:lnTo>
                  <a:lnTo>
                    <a:pt x="144" y="177"/>
                  </a:lnTo>
                  <a:lnTo>
                    <a:pt x="129" y="185"/>
                  </a:lnTo>
                  <a:lnTo>
                    <a:pt x="110" y="191"/>
                  </a:lnTo>
                  <a:lnTo>
                    <a:pt x="91" y="191"/>
                  </a:lnTo>
                  <a:lnTo>
                    <a:pt x="72" y="189"/>
                  </a:lnTo>
                  <a:lnTo>
                    <a:pt x="72" y="189"/>
                  </a:lnTo>
                  <a:lnTo>
                    <a:pt x="55" y="182"/>
                  </a:lnTo>
                  <a:lnTo>
                    <a:pt x="38" y="172"/>
                  </a:lnTo>
                  <a:lnTo>
                    <a:pt x="24" y="160"/>
                  </a:lnTo>
                  <a:lnTo>
                    <a:pt x="14" y="144"/>
                  </a:lnTo>
                  <a:lnTo>
                    <a:pt x="5" y="129"/>
                  </a:lnTo>
                  <a:lnTo>
                    <a:pt x="2" y="110"/>
                  </a:lnTo>
                  <a:lnTo>
                    <a:pt x="0" y="91"/>
                  </a:lnTo>
                  <a:lnTo>
                    <a:pt x="4" y="72"/>
                  </a:lnTo>
                  <a:lnTo>
                    <a:pt x="4" y="72"/>
                  </a:lnTo>
                  <a:lnTo>
                    <a:pt x="10" y="55"/>
                  </a:lnTo>
                  <a:lnTo>
                    <a:pt x="19" y="38"/>
                  </a:lnTo>
                  <a:lnTo>
                    <a:pt x="33" y="24"/>
                  </a:lnTo>
                  <a:lnTo>
                    <a:pt x="46" y="14"/>
                  </a:lnTo>
                  <a:lnTo>
                    <a:pt x="64" y="5"/>
                  </a:lnTo>
                  <a:lnTo>
                    <a:pt x="81" y="2"/>
                  </a:lnTo>
                  <a:lnTo>
                    <a:pt x="100" y="0"/>
                  </a:lnTo>
                  <a:lnTo>
                    <a:pt x="119" y="3"/>
                  </a:lnTo>
                  <a:lnTo>
                    <a:pt x="119" y="3"/>
                  </a:lnTo>
                  <a:lnTo>
                    <a:pt x="137" y="10"/>
                  </a:lnTo>
                  <a:lnTo>
                    <a:pt x="153" y="19"/>
                  </a:lnTo>
                  <a:lnTo>
                    <a:pt x="167" y="33"/>
                  </a:lnTo>
                  <a:lnTo>
                    <a:pt x="177" y="46"/>
                  </a:lnTo>
                  <a:lnTo>
                    <a:pt x="186" y="64"/>
                  </a:lnTo>
                  <a:lnTo>
                    <a:pt x="191" y="81"/>
                  </a:lnTo>
                  <a:lnTo>
                    <a:pt x="191" y="100"/>
                  </a:lnTo>
                  <a:lnTo>
                    <a:pt x="189" y="118"/>
                  </a:lnTo>
                  <a:lnTo>
                    <a:pt x="189" y="118"/>
                  </a:lnTo>
                  <a:close/>
                  <a:moveTo>
                    <a:pt x="189" y="118"/>
                  </a:moveTo>
                  <a:lnTo>
                    <a:pt x="189" y="11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</p:grpSp>
    </p:spTree>
    <p:extLst>
      <p:ext uri="{BB962C8B-B14F-4D97-AF65-F5344CB8AC3E}">
        <p14:creationId xmlns:p14="http://schemas.microsoft.com/office/powerpoint/2010/main" val="191976398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رأينا أنه...</a:t>
            </a:r>
            <a:endParaRPr lang="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 fontAlgn="base"/>
            <a:r>
              <a:rPr lang="ar" sz="2000" b="0" i="0" u="none" baseline="0" dirty="0"/>
              <a:t>يحافظ الجسم على ظروف داخلية مثالية لعمل الأعضاء، على سبيل المثال: الحرارة، تزويد الغذاء والطاقة (أكسجين وجلوكوز) </a:t>
            </a:r>
            <a:endParaRPr lang="ar" sz="2000" dirty="0"/>
          </a:p>
          <a:p>
            <a:pPr algn="r" rtl="1" fontAlgn="base"/>
            <a:r>
              <a:rPr lang="ar" sz="2000" i="0" u="none" baseline="0" dirty="0"/>
              <a:t>يوجد في الجسم أنظمة تحافظ على هذه الظروف المثالية، على سبيل المثال: القلب، الرئة، شرايين (والمزيد من الأنظمة التي لم نتكلم عنها مثل العَرَق).</a:t>
            </a:r>
          </a:p>
          <a:p>
            <a:pPr marL="0" indent="0">
              <a:buNone/>
            </a:pPr>
            <a:endParaRPr lang="ar" sz="2000" dirty="0"/>
          </a:p>
        </p:txBody>
      </p:sp>
    </p:spTree>
    <p:extLst>
      <p:ext uri="{BB962C8B-B14F-4D97-AF65-F5344CB8AC3E}">
        <p14:creationId xmlns:p14="http://schemas.microsoft.com/office/powerpoint/2010/main" val="341939062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رأينا أنه...</a:t>
            </a:r>
            <a:endParaRPr lang="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 fontAlgn="base"/>
            <a:r>
              <a:rPr lang="ar" sz="2000" b="0" i="0" u="none" baseline="0" dirty="0"/>
              <a:t>يحافظ الجسم على ظروف داخلية مثالية لعمل الأعضاء، على سبيل المثال: الحرارة، تزويد الغذاء والطاقة (أكسجين وجلوكوز) </a:t>
            </a:r>
            <a:endParaRPr lang="ar" sz="2000" dirty="0"/>
          </a:p>
          <a:p>
            <a:pPr algn="r" rtl="1" fontAlgn="base"/>
            <a:r>
              <a:rPr lang="ar" sz="2000" i="0" u="none" baseline="0" dirty="0"/>
              <a:t>يوجد في الجسم أنظمة تحافظ على هذه الظروف المثالية، على سبيل المثال: القلب، الرئة، شرايين (والمزيد من الأنظمة التي لم نتكلم عنها مثل العَرَق).</a:t>
            </a:r>
          </a:p>
          <a:p>
            <a:pPr algn="r" rtl="1" fontAlgn="base"/>
            <a:r>
              <a:rPr lang="ar" sz="2000" b="0" i="0" u="none" baseline="0" dirty="0"/>
              <a:t>لكي نحاول أن نقدّر كفاءة الجسم في الحفاظ على ظروف وكفاءة أنظمة الجسم، يمكن أن نقوم بقياسات مختلفة، مثلًا: النبض، التنفس، حرارة الجسم.</a:t>
            </a:r>
          </a:p>
          <a:p>
            <a:endParaRPr lang="ar" sz="2000" dirty="0"/>
          </a:p>
        </p:txBody>
      </p:sp>
    </p:spTree>
    <p:extLst>
      <p:ext uri="{BB962C8B-B14F-4D97-AF65-F5344CB8AC3E}">
        <p14:creationId xmlns:p14="http://schemas.microsoft.com/office/powerpoint/2010/main" val="285408650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القياسات</a:t>
            </a:r>
            <a:endParaRPr lang="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" sz="2000" b="0" i="0" u="none" baseline="0" dirty="0"/>
              <a:t>تعرفنا على القياسات:</a:t>
            </a:r>
          </a:p>
          <a:p>
            <a:pPr algn="r" rtl="1" fontAlgn="base"/>
            <a:r>
              <a:rPr lang="ar" sz="2000" b="0" i="0" u="none" baseline="0" dirty="0"/>
              <a:t>قياسات مباشرة (معدل تنفس، نبض وحرارة) </a:t>
            </a:r>
          </a:p>
          <a:p>
            <a:pPr algn="r" rtl="1" fontAlgn="base"/>
            <a:r>
              <a:rPr lang="ar" sz="2000" b="0" i="0" u="none" baseline="0" dirty="0"/>
              <a:t>قياسات غير مباشرة (قدرة القلب، حجم النبضة)</a:t>
            </a:r>
          </a:p>
          <a:p>
            <a:pPr algn="r" rtl="1" fontAlgn="base"/>
            <a:endParaRPr lang="ar" sz="2000" dirty="0"/>
          </a:p>
          <a:p>
            <a:pPr marL="0" indent="0" algn="r" rtl="1">
              <a:buNone/>
            </a:pPr>
            <a:endParaRPr lang="ar" sz="2000" dirty="0"/>
          </a:p>
        </p:txBody>
      </p:sp>
    </p:spTree>
    <p:extLst>
      <p:ext uri="{BB962C8B-B14F-4D97-AF65-F5344CB8AC3E}">
        <p14:creationId xmlns:p14="http://schemas.microsoft.com/office/powerpoint/2010/main" val="137306120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القياسات</a:t>
            </a:r>
            <a:endParaRPr lang="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" sz="2000" b="0" i="0" u="none" baseline="0"/>
              <a:t>تعرفنا على القياسات:</a:t>
            </a:r>
          </a:p>
          <a:p>
            <a:pPr algn="r" rtl="1" fontAlgn="base"/>
            <a:r>
              <a:rPr lang="ar" sz="2000" b="0" i="0" u="none" baseline="0"/>
              <a:t>قياسات مباشرة (معدل تنفس، نبض وحرارة) </a:t>
            </a:r>
          </a:p>
          <a:p>
            <a:pPr algn="r" rtl="1" fontAlgn="base"/>
            <a:r>
              <a:rPr lang="ar" sz="2000" b="0" i="0" u="none" baseline="0"/>
              <a:t>قياسات غير مباشرة (قدرة القلب، حجم النبضة)</a:t>
            </a:r>
          </a:p>
          <a:p>
            <a:pPr algn="r" rtl="1" fontAlgn="base"/>
            <a:endParaRPr lang="ar" sz="2000" dirty="0"/>
          </a:p>
          <a:p>
            <a:pPr marL="0" indent="0" algn="r" rtl="1" fontAlgn="base">
              <a:buNone/>
            </a:pPr>
            <a:r>
              <a:rPr lang="ar" sz="2000" b="0" i="0" u="none" baseline="0"/>
              <a:t>هل هناك قياسات أخرى تعرفونها لجسم الإنسان، في الفحوصات الطبية مثلًا؟</a:t>
            </a:r>
            <a:endParaRPr lang="ar" sz="2000" dirty="0"/>
          </a:p>
          <a:p>
            <a:pPr marL="0" indent="0" algn="r" rtl="1">
              <a:buNone/>
            </a:pPr>
            <a:endParaRPr lang="ar" sz="2000" dirty="0"/>
          </a:p>
        </p:txBody>
      </p:sp>
    </p:spTree>
    <p:extLst>
      <p:ext uri="{BB962C8B-B14F-4D97-AF65-F5344CB8AC3E}">
        <p14:creationId xmlns:p14="http://schemas.microsoft.com/office/powerpoint/2010/main" val="336127519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وباختصار </a:t>
            </a:r>
            <a:endParaRPr lang="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" sz="2000" b="0" i="0" u="none" baseline="0"/>
              <a:t>لماذا نقوم بأخذ القياسات المختلفة؟</a:t>
            </a:r>
          </a:p>
          <a:p>
            <a:pPr algn="r" rtl="1"/>
            <a:r>
              <a:rPr lang="ar" sz="2000" b="0" i="0" u="none" baseline="0"/>
              <a:t>لماذا يغير الجسم القياسات المختلفة؟</a:t>
            </a:r>
            <a:endParaRPr lang="ar" sz="2000" dirty="0"/>
          </a:p>
        </p:txBody>
      </p:sp>
      <p:grpSp>
        <p:nvGrpSpPr>
          <p:cNvPr id="13" name="קבוצה 12"/>
          <p:cNvGrpSpPr/>
          <p:nvPr/>
        </p:nvGrpSpPr>
        <p:grpSpPr>
          <a:xfrm>
            <a:off x="4229014" y="2950367"/>
            <a:ext cx="1112530" cy="1839123"/>
            <a:chOff x="4061078" y="4018221"/>
            <a:chExt cx="1112530" cy="1839123"/>
          </a:xfrm>
        </p:grpSpPr>
        <p:sp>
          <p:nvSpPr>
            <p:cNvPr id="5" name="מלבן 4"/>
            <p:cNvSpPr/>
            <p:nvPr/>
          </p:nvSpPr>
          <p:spPr>
            <a:xfrm rot="20431169">
              <a:off x="4061078" y="4018221"/>
              <a:ext cx="60785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 rtl="1"/>
              <a:r>
                <a:rPr lang="ar" sz="5400" b="1" i="0" u="none" cap="none" spc="0" baseline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rPr>
                <a:t>؟</a:t>
              </a:r>
              <a:endParaRPr lang="ar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endParaRPr>
            </a:p>
          </p:txBody>
        </p:sp>
        <p:sp>
          <p:nvSpPr>
            <p:cNvPr id="6" name="מלבן 5"/>
            <p:cNvSpPr/>
            <p:nvPr/>
          </p:nvSpPr>
          <p:spPr>
            <a:xfrm rot="819060">
              <a:off x="4465378" y="4149751"/>
              <a:ext cx="60785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 rtl="1"/>
              <a:r>
                <a:rPr lang="ar" sz="5400" b="1" i="0" u="none" cap="none" spc="0" baseline="0">
                  <a:ln w="12700">
                    <a:solidFill>
                      <a:schemeClr val="tx2">
                        <a:lumMod val="75000"/>
                      </a:schemeClr>
                    </a:solidFill>
                    <a:prstDash val="solid"/>
                  </a:ln>
                  <a:pattFill prst="dkUpDiag">
                    <a:fgClr>
                      <a:schemeClr val="tx2"/>
                    </a:fgClr>
                    <a:bgClr>
                      <a:schemeClr val="tx2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tx2">
                        <a:lumMod val="75000"/>
                      </a:schemeClr>
                    </a:outerShdw>
                  </a:effectLst>
                </a:rPr>
                <a:t>؟</a:t>
              </a:r>
              <a:endParaRPr lang="ar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endParaRPr>
            </a:p>
          </p:txBody>
        </p:sp>
        <p:grpSp>
          <p:nvGrpSpPr>
            <p:cNvPr id="7" name="קבוצה 6"/>
            <p:cNvGrpSpPr/>
            <p:nvPr/>
          </p:nvGrpSpPr>
          <p:grpSpPr>
            <a:xfrm>
              <a:off x="4211007" y="4950378"/>
              <a:ext cx="493290" cy="906966"/>
              <a:chOff x="6116638" y="3675063"/>
              <a:chExt cx="501650" cy="922337"/>
            </a:xfrm>
            <a:solidFill>
              <a:srgbClr val="FFBD8D"/>
            </a:solidFill>
          </p:grpSpPr>
          <p:sp>
            <p:nvSpPr>
              <p:cNvPr id="8" name="Freeform 18"/>
              <p:cNvSpPr>
                <a:spLocks/>
              </p:cNvSpPr>
              <p:nvPr/>
            </p:nvSpPr>
            <p:spPr bwMode="auto">
              <a:xfrm>
                <a:off x="6116638" y="3776663"/>
                <a:ext cx="501650" cy="820737"/>
              </a:xfrm>
              <a:custGeom>
                <a:avLst/>
                <a:gdLst>
                  <a:gd name="T0" fmla="*/ 594 w 632"/>
                  <a:gd name="T1" fmla="*/ 352 h 1033"/>
                  <a:gd name="T2" fmla="*/ 536 w 632"/>
                  <a:gd name="T3" fmla="*/ 238 h 1033"/>
                  <a:gd name="T4" fmla="*/ 476 w 632"/>
                  <a:gd name="T5" fmla="*/ 175 h 1033"/>
                  <a:gd name="T6" fmla="*/ 410 w 632"/>
                  <a:gd name="T7" fmla="*/ 132 h 1033"/>
                  <a:gd name="T8" fmla="*/ 282 w 632"/>
                  <a:gd name="T9" fmla="*/ 106 h 1033"/>
                  <a:gd name="T10" fmla="*/ 239 w 632"/>
                  <a:gd name="T11" fmla="*/ 108 h 1033"/>
                  <a:gd name="T12" fmla="*/ 187 w 632"/>
                  <a:gd name="T13" fmla="*/ 151 h 1033"/>
                  <a:gd name="T14" fmla="*/ 143 w 632"/>
                  <a:gd name="T15" fmla="*/ 190 h 1033"/>
                  <a:gd name="T16" fmla="*/ 110 w 632"/>
                  <a:gd name="T17" fmla="*/ 201 h 1033"/>
                  <a:gd name="T18" fmla="*/ 100 w 632"/>
                  <a:gd name="T19" fmla="*/ 192 h 1033"/>
                  <a:gd name="T20" fmla="*/ 112 w 632"/>
                  <a:gd name="T21" fmla="*/ 139 h 1033"/>
                  <a:gd name="T22" fmla="*/ 139 w 632"/>
                  <a:gd name="T23" fmla="*/ 96 h 1033"/>
                  <a:gd name="T24" fmla="*/ 156 w 632"/>
                  <a:gd name="T25" fmla="*/ 53 h 1033"/>
                  <a:gd name="T26" fmla="*/ 141 w 632"/>
                  <a:gd name="T27" fmla="*/ 15 h 1033"/>
                  <a:gd name="T28" fmla="*/ 106 w 632"/>
                  <a:gd name="T29" fmla="*/ 0 h 1033"/>
                  <a:gd name="T30" fmla="*/ 67 w 632"/>
                  <a:gd name="T31" fmla="*/ 19 h 1033"/>
                  <a:gd name="T32" fmla="*/ 34 w 632"/>
                  <a:gd name="T33" fmla="*/ 65 h 1033"/>
                  <a:gd name="T34" fmla="*/ 7 w 632"/>
                  <a:gd name="T35" fmla="*/ 134 h 1033"/>
                  <a:gd name="T36" fmla="*/ 0 w 632"/>
                  <a:gd name="T37" fmla="*/ 206 h 1033"/>
                  <a:gd name="T38" fmla="*/ 10 w 632"/>
                  <a:gd name="T39" fmla="*/ 267 h 1033"/>
                  <a:gd name="T40" fmla="*/ 29 w 632"/>
                  <a:gd name="T41" fmla="*/ 300 h 1033"/>
                  <a:gd name="T42" fmla="*/ 67 w 632"/>
                  <a:gd name="T43" fmla="*/ 316 h 1033"/>
                  <a:gd name="T44" fmla="*/ 120 w 632"/>
                  <a:gd name="T45" fmla="*/ 304 h 1033"/>
                  <a:gd name="T46" fmla="*/ 218 w 632"/>
                  <a:gd name="T47" fmla="*/ 249 h 1033"/>
                  <a:gd name="T48" fmla="*/ 237 w 632"/>
                  <a:gd name="T49" fmla="*/ 290 h 1033"/>
                  <a:gd name="T50" fmla="*/ 242 w 632"/>
                  <a:gd name="T51" fmla="*/ 341 h 1033"/>
                  <a:gd name="T52" fmla="*/ 232 w 632"/>
                  <a:gd name="T53" fmla="*/ 487 h 1033"/>
                  <a:gd name="T54" fmla="*/ 192 w 632"/>
                  <a:gd name="T55" fmla="*/ 637 h 1033"/>
                  <a:gd name="T56" fmla="*/ 155 w 632"/>
                  <a:gd name="T57" fmla="*/ 877 h 1033"/>
                  <a:gd name="T58" fmla="*/ 149 w 632"/>
                  <a:gd name="T59" fmla="*/ 978 h 1033"/>
                  <a:gd name="T60" fmla="*/ 172 w 632"/>
                  <a:gd name="T61" fmla="*/ 1012 h 1033"/>
                  <a:gd name="T62" fmla="*/ 210 w 632"/>
                  <a:gd name="T63" fmla="*/ 1021 h 1033"/>
                  <a:gd name="T64" fmla="*/ 244 w 632"/>
                  <a:gd name="T65" fmla="*/ 1006 h 1033"/>
                  <a:gd name="T66" fmla="*/ 256 w 632"/>
                  <a:gd name="T67" fmla="*/ 975 h 1033"/>
                  <a:gd name="T68" fmla="*/ 282 w 632"/>
                  <a:gd name="T69" fmla="*/ 777 h 1033"/>
                  <a:gd name="T70" fmla="*/ 331 w 632"/>
                  <a:gd name="T71" fmla="*/ 583 h 1033"/>
                  <a:gd name="T72" fmla="*/ 345 w 632"/>
                  <a:gd name="T73" fmla="*/ 590 h 1033"/>
                  <a:gd name="T74" fmla="*/ 383 w 632"/>
                  <a:gd name="T75" fmla="*/ 796 h 1033"/>
                  <a:gd name="T76" fmla="*/ 450 w 632"/>
                  <a:gd name="T77" fmla="*/ 999 h 1033"/>
                  <a:gd name="T78" fmla="*/ 472 w 632"/>
                  <a:gd name="T79" fmla="*/ 1024 h 1033"/>
                  <a:gd name="T80" fmla="*/ 510 w 632"/>
                  <a:gd name="T81" fmla="*/ 1031 h 1033"/>
                  <a:gd name="T82" fmla="*/ 546 w 632"/>
                  <a:gd name="T83" fmla="*/ 1016 h 1033"/>
                  <a:gd name="T84" fmla="*/ 560 w 632"/>
                  <a:gd name="T85" fmla="*/ 983 h 1033"/>
                  <a:gd name="T86" fmla="*/ 522 w 632"/>
                  <a:gd name="T87" fmla="*/ 856 h 1033"/>
                  <a:gd name="T88" fmla="*/ 472 w 632"/>
                  <a:gd name="T89" fmla="*/ 626 h 1033"/>
                  <a:gd name="T90" fmla="*/ 441 w 632"/>
                  <a:gd name="T91" fmla="*/ 355 h 1033"/>
                  <a:gd name="T92" fmla="*/ 445 w 632"/>
                  <a:gd name="T93" fmla="*/ 286 h 1033"/>
                  <a:gd name="T94" fmla="*/ 503 w 632"/>
                  <a:gd name="T95" fmla="*/ 372 h 1033"/>
                  <a:gd name="T96" fmla="*/ 529 w 632"/>
                  <a:gd name="T97" fmla="*/ 455 h 1033"/>
                  <a:gd name="T98" fmla="*/ 538 w 632"/>
                  <a:gd name="T99" fmla="*/ 496 h 1033"/>
                  <a:gd name="T100" fmla="*/ 570 w 632"/>
                  <a:gd name="T101" fmla="*/ 515 h 1033"/>
                  <a:gd name="T102" fmla="*/ 610 w 632"/>
                  <a:gd name="T103" fmla="*/ 504 h 1033"/>
                  <a:gd name="T104" fmla="*/ 632 w 632"/>
                  <a:gd name="T105" fmla="*/ 470 h 10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32" h="1033">
                    <a:moveTo>
                      <a:pt x="629" y="446"/>
                    </a:moveTo>
                    <a:lnTo>
                      <a:pt x="629" y="446"/>
                    </a:lnTo>
                    <a:lnTo>
                      <a:pt x="611" y="396"/>
                    </a:lnTo>
                    <a:lnTo>
                      <a:pt x="594" y="352"/>
                    </a:lnTo>
                    <a:lnTo>
                      <a:pt x="577" y="310"/>
                    </a:lnTo>
                    <a:lnTo>
                      <a:pt x="558" y="273"/>
                    </a:lnTo>
                    <a:lnTo>
                      <a:pt x="546" y="255"/>
                    </a:lnTo>
                    <a:lnTo>
                      <a:pt x="536" y="238"/>
                    </a:lnTo>
                    <a:lnTo>
                      <a:pt x="522" y="221"/>
                    </a:lnTo>
                    <a:lnTo>
                      <a:pt x="508" y="206"/>
                    </a:lnTo>
                    <a:lnTo>
                      <a:pt x="493" y="190"/>
                    </a:lnTo>
                    <a:lnTo>
                      <a:pt x="476" y="175"/>
                    </a:lnTo>
                    <a:lnTo>
                      <a:pt x="457" y="159"/>
                    </a:lnTo>
                    <a:lnTo>
                      <a:pt x="435" y="144"/>
                    </a:lnTo>
                    <a:lnTo>
                      <a:pt x="435" y="144"/>
                    </a:lnTo>
                    <a:lnTo>
                      <a:pt x="410" y="132"/>
                    </a:lnTo>
                    <a:lnTo>
                      <a:pt x="383" y="123"/>
                    </a:lnTo>
                    <a:lnTo>
                      <a:pt x="354" y="116"/>
                    </a:lnTo>
                    <a:lnTo>
                      <a:pt x="326" y="111"/>
                    </a:lnTo>
                    <a:lnTo>
                      <a:pt x="282" y="106"/>
                    </a:lnTo>
                    <a:lnTo>
                      <a:pt x="261" y="104"/>
                    </a:lnTo>
                    <a:lnTo>
                      <a:pt x="261" y="104"/>
                    </a:lnTo>
                    <a:lnTo>
                      <a:pt x="249" y="104"/>
                    </a:lnTo>
                    <a:lnTo>
                      <a:pt x="239" y="108"/>
                    </a:lnTo>
                    <a:lnTo>
                      <a:pt x="227" y="115"/>
                    </a:lnTo>
                    <a:lnTo>
                      <a:pt x="216" y="122"/>
                    </a:lnTo>
                    <a:lnTo>
                      <a:pt x="201" y="137"/>
                    </a:lnTo>
                    <a:lnTo>
                      <a:pt x="187" y="151"/>
                    </a:lnTo>
                    <a:lnTo>
                      <a:pt x="187" y="151"/>
                    </a:lnTo>
                    <a:lnTo>
                      <a:pt x="170" y="168"/>
                    </a:lnTo>
                    <a:lnTo>
                      <a:pt x="155" y="180"/>
                    </a:lnTo>
                    <a:lnTo>
                      <a:pt x="143" y="190"/>
                    </a:lnTo>
                    <a:lnTo>
                      <a:pt x="132" y="195"/>
                    </a:lnTo>
                    <a:lnTo>
                      <a:pt x="124" y="199"/>
                    </a:lnTo>
                    <a:lnTo>
                      <a:pt x="117" y="201"/>
                    </a:lnTo>
                    <a:lnTo>
                      <a:pt x="110" y="201"/>
                    </a:lnTo>
                    <a:lnTo>
                      <a:pt x="105" y="199"/>
                    </a:lnTo>
                    <a:lnTo>
                      <a:pt x="105" y="199"/>
                    </a:lnTo>
                    <a:lnTo>
                      <a:pt x="101" y="195"/>
                    </a:lnTo>
                    <a:lnTo>
                      <a:pt x="100" y="192"/>
                    </a:lnTo>
                    <a:lnTo>
                      <a:pt x="98" y="182"/>
                    </a:lnTo>
                    <a:lnTo>
                      <a:pt x="100" y="170"/>
                    </a:lnTo>
                    <a:lnTo>
                      <a:pt x="105" y="154"/>
                    </a:lnTo>
                    <a:lnTo>
                      <a:pt x="112" y="139"/>
                    </a:lnTo>
                    <a:lnTo>
                      <a:pt x="119" y="123"/>
                    </a:lnTo>
                    <a:lnTo>
                      <a:pt x="129" y="108"/>
                    </a:lnTo>
                    <a:lnTo>
                      <a:pt x="139" y="96"/>
                    </a:lnTo>
                    <a:lnTo>
                      <a:pt x="139" y="96"/>
                    </a:lnTo>
                    <a:lnTo>
                      <a:pt x="148" y="86"/>
                    </a:lnTo>
                    <a:lnTo>
                      <a:pt x="153" y="74"/>
                    </a:lnTo>
                    <a:lnTo>
                      <a:pt x="156" y="63"/>
                    </a:lnTo>
                    <a:lnTo>
                      <a:pt x="156" y="53"/>
                    </a:lnTo>
                    <a:lnTo>
                      <a:pt x="155" y="43"/>
                    </a:lnTo>
                    <a:lnTo>
                      <a:pt x="153" y="32"/>
                    </a:lnTo>
                    <a:lnTo>
                      <a:pt x="148" y="24"/>
                    </a:lnTo>
                    <a:lnTo>
                      <a:pt x="141" y="15"/>
                    </a:lnTo>
                    <a:lnTo>
                      <a:pt x="134" y="10"/>
                    </a:lnTo>
                    <a:lnTo>
                      <a:pt x="125" y="5"/>
                    </a:lnTo>
                    <a:lnTo>
                      <a:pt x="117" y="1"/>
                    </a:lnTo>
                    <a:lnTo>
                      <a:pt x="106" y="0"/>
                    </a:lnTo>
                    <a:lnTo>
                      <a:pt x="96" y="0"/>
                    </a:lnTo>
                    <a:lnTo>
                      <a:pt x="86" y="3"/>
                    </a:lnTo>
                    <a:lnTo>
                      <a:pt x="77" y="10"/>
                    </a:lnTo>
                    <a:lnTo>
                      <a:pt x="67" y="19"/>
                    </a:lnTo>
                    <a:lnTo>
                      <a:pt x="67" y="19"/>
                    </a:lnTo>
                    <a:lnTo>
                      <a:pt x="55" y="32"/>
                    </a:lnTo>
                    <a:lnTo>
                      <a:pt x="43" y="48"/>
                    </a:lnTo>
                    <a:lnTo>
                      <a:pt x="34" y="65"/>
                    </a:lnTo>
                    <a:lnTo>
                      <a:pt x="26" y="80"/>
                    </a:lnTo>
                    <a:lnTo>
                      <a:pt x="19" y="98"/>
                    </a:lnTo>
                    <a:lnTo>
                      <a:pt x="12" y="116"/>
                    </a:lnTo>
                    <a:lnTo>
                      <a:pt x="7" y="134"/>
                    </a:lnTo>
                    <a:lnTo>
                      <a:pt x="3" y="152"/>
                    </a:lnTo>
                    <a:lnTo>
                      <a:pt x="2" y="170"/>
                    </a:lnTo>
                    <a:lnTo>
                      <a:pt x="0" y="189"/>
                    </a:lnTo>
                    <a:lnTo>
                      <a:pt x="0" y="206"/>
                    </a:lnTo>
                    <a:lnTo>
                      <a:pt x="2" y="221"/>
                    </a:lnTo>
                    <a:lnTo>
                      <a:pt x="3" y="238"/>
                    </a:lnTo>
                    <a:lnTo>
                      <a:pt x="7" y="254"/>
                    </a:lnTo>
                    <a:lnTo>
                      <a:pt x="10" y="267"/>
                    </a:lnTo>
                    <a:lnTo>
                      <a:pt x="15" y="281"/>
                    </a:lnTo>
                    <a:lnTo>
                      <a:pt x="15" y="281"/>
                    </a:lnTo>
                    <a:lnTo>
                      <a:pt x="21" y="292"/>
                    </a:lnTo>
                    <a:lnTo>
                      <a:pt x="29" y="300"/>
                    </a:lnTo>
                    <a:lnTo>
                      <a:pt x="36" y="307"/>
                    </a:lnTo>
                    <a:lnTo>
                      <a:pt x="46" y="310"/>
                    </a:lnTo>
                    <a:lnTo>
                      <a:pt x="57" y="314"/>
                    </a:lnTo>
                    <a:lnTo>
                      <a:pt x="67" y="316"/>
                    </a:lnTo>
                    <a:lnTo>
                      <a:pt x="79" y="314"/>
                    </a:lnTo>
                    <a:lnTo>
                      <a:pt x="93" y="312"/>
                    </a:lnTo>
                    <a:lnTo>
                      <a:pt x="106" y="309"/>
                    </a:lnTo>
                    <a:lnTo>
                      <a:pt x="120" y="304"/>
                    </a:lnTo>
                    <a:lnTo>
                      <a:pt x="151" y="290"/>
                    </a:lnTo>
                    <a:lnTo>
                      <a:pt x="184" y="271"/>
                    </a:lnTo>
                    <a:lnTo>
                      <a:pt x="218" y="249"/>
                    </a:lnTo>
                    <a:lnTo>
                      <a:pt x="218" y="249"/>
                    </a:lnTo>
                    <a:lnTo>
                      <a:pt x="222" y="249"/>
                    </a:lnTo>
                    <a:lnTo>
                      <a:pt x="223" y="252"/>
                    </a:lnTo>
                    <a:lnTo>
                      <a:pt x="228" y="266"/>
                    </a:lnTo>
                    <a:lnTo>
                      <a:pt x="237" y="290"/>
                    </a:lnTo>
                    <a:lnTo>
                      <a:pt x="237" y="290"/>
                    </a:lnTo>
                    <a:lnTo>
                      <a:pt x="239" y="300"/>
                    </a:lnTo>
                    <a:lnTo>
                      <a:pt x="240" y="314"/>
                    </a:lnTo>
                    <a:lnTo>
                      <a:pt x="242" y="341"/>
                    </a:lnTo>
                    <a:lnTo>
                      <a:pt x="242" y="374"/>
                    </a:lnTo>
                    <a:lnTo>
                      <a:pt x="240" y="407"/>
                    </a:lnTo>
                    <a:lnTo>
                      <a:pt x="235" y="463"/>
                    </a:lnTo>
                    <a:lnTo>
                      <a:pt x="232" y="487"/>
                    </a:lnTo>
                    <a:lnTo>
                      <a:pt x="232" y="487"/>
                    </a:lnTo>
                    <a:lnTo>
                      <a:pt x="220" y="527"/>
                    </a:lnTo>
                    <a:lnTo>
                      <a:pt x="208" y="575"/>
                    </a:lnTo>
                    <a:lnTo>
                      <a:pt x="192" y="637"/>
                    </a:lnTo>
                    <a:lnTo>
                      <a:pt x="179" y="709"/>
                    </a:lnTo>
                    <a:lnTo>
                      <a:pt x="165" y="791"/>
                    </a:lnTo>
                    <a:lnTo>
                      <a:pt x="158" y="832"/>
                    </a:lnTo>
                    <a:lnTo>
                      <a:pt x="155" y="877"/>
                    </a:lnTo>
                    <a:lnTo>
                      <a:pt x="151" y="920"/>
                    </a:lnTo>
                    <a:lnTo>
                      <a:pt x="148" y="964"/>
                    </a:lnTo>
                    <a:lnTo>
                      <a:pt x="148" y="964"/>
                    </a:lnTo>
                    <a:lnTo>
                      <a:pt x="149" y="978"/>
                    </a:lnTo>
                    <a:lnTo>
                      <a:pt x="153" y="988"/>
                    </a:lnTo>
                    <a:lnTo>
                      <a:pt x="156" y="997"/>
                    </a:lnTo>
                    <a:lnTo>
                      <a:pt x="163" y="1006"/>
                    </a:lnTo>
                    <a:lnTo>
                      <a:pt x="172" y="1012"/>
                    </a:lnTo>
                    <a:lnTo>
                      <a:pt x="180" y="1018"/>
                    </a:lnTo>
                    <a:lnTo>
                      <a:pt x="191" y="1021"/>
                    </a:lnTo>
                    <a:lnTo>
                      <a:pt x="199" y="1021"/>
                    </a:lnTo>
                    <a:lnTo>
                      <a:pt x="210" y="1021"/>
                    </a:lnTo>
                    <a:lnTo>
                      <a:pt x="220" y="1019"/>
                    </a:lnTo>
                    <a:lnTo>
                      <a:pt x="228" y="1016"/>
                    </a:lnTo>
                    <a:lnTo>
                      <a:pt x="237" y="1011"/>
                    </a:lnTo>
                    <a:lnTo>
                      <a:pt x="244" y="1006"/>
                    </a:lnTo>
                    <a:lnTo>
                      <a:pt x="251" y="997"/>
                    </a:lnTo>
                    <a:lnTo>
                      <a:pt x="254" y="987"/>
                    </a:lnTo>
                    <a:lnTo>
                      <a:pt x="256" y="975"/>
                    </a:lnTo>
                    <a:lnTo>
                      <a:pt x="256" y="975"/>
                    </a:lnTo>
                    <a:lnTo>
                      <a:pt x="259" y="927"/>
                    </a:lnTo>
                    <a:lnTo>
                      <a:pt x="264" y="877"/>
                    </a:lnTo>
                    <a:lnTo>
                      <a:pt x="271" y="827"/>
                    </a:lnTo>
                    <a:lnTo>
                      <a:pt x="282" y="777"/>
                    </a:lnTo>
                    <a:lnTo>
                      <a:pt x="292" y="726"/>
                    </a:lnTo>
                    <a:lnTo>
                      <a:pt x="304" y="678"/>
                    </a:lnTo>
                    <a:lnTo>
                      <a:pt x="316" y="628"/>
                    </a:lnTo>
                    <a:lnTo>
                      <a:pt x="331" y="583"/>
                    </a:lnTo>
                    <a:lnTo>
                      <a:pt x="331" y="583"/>
                    </a:lnTo>
                    <a:lnTo>
                      <a:pt x="338" y="587"/>
                    </a:lnTo>
                    <a:lnTo>
                      <a:pt x="345" y="590"/>
                    </a:lnTo>
                    <a:lnTo>
                      <a:pt x="345" y="590"/>
                    </a:lnTo>
                    <a:lnTo>
                      <a:pt x="350" y="640"/>
                    </a:lnTo>
                    <a:lnTo>
                      <a:pt x="357" y="693"/>
                    </a:lnTo>
                    <a:lnTo>
                      <a:pt x="369" y="745"/>
                    </a:lnTo>
                    <a:lnTo>
                      <a:pt x="383" y="796"/>
                    </a:lnTo>
                    <a:lnTo>
                      <a:pt x="398" y="849"/>
                    </a:lnTo>
                    <a:lnTo>
                      <a:pt x="414" y="899"/>
                    </a:lnTo>
                    <a:lnTo>
                      <a:pt x="433" y="949"/>
                    </a:lnTo>
                    <a:lnTo>
                      <a:pt x="450" y="999"/>
                    </a:lnTo>
                    <a:lnTo>
                      <a:pt x="450" y="999"/>
                    </a:lnTo>
                    <a:lnTo>
                      <a:pt x="457" y="1009"/>
                    </a:lnTo>
                    <a:lnTo>
                      <a:pt x="464" y="1018"/>
                    </a:lnTo>
                    <a:lnTo>
                      <a:pt x="472" y="1024"/>
                    </a:lnTo>
                    <a:lnTo>
                      <a:pt x="481" y="1030"/>
                    </a:lnTo>
                    <a:lnTo>
                      <a:pt x="491" y="1031"/>
                    </a:lnTo>
                    <a:lnTo>
                      <a:pt x="501" y="1033"/>
                    </a:lnTo>
                    <a:lnTo>
                      <a:pt x="510" y="1031"/>
                    </a:lnTo>
                    <a:lnTo>
                      <a:pt x="520" y="1030"/>
                    </a:lnTo>
                    <a:lnTo>
                      <a:pt x="531" y="1026"/>
                    </a:lnTo>
                    <a:lnTo>
                      <a:pt x="539" y="1021"/>
                    </a:lnTo>
                    <a:lnTo>
                      <a:pt x="546" y="1016"/>
                    </a:lnTo>
                    <a:lnTo>
                      <a:pt x="553" y="1009"/>
                    </a:lnTo>
                    <a:lnTo>
                      <a:pt x="558" y="1000"/>
                    </a:lnTo>
                    <a:lnTo>
                      <a:pt x="560" y="992"/>
                    </a:lnTo>
                    <a:lnTo>
                      <a:pt x="560" y="983"/>
                    </a:lnTo>
                    <a:lnTo>
                      <a:pt x="558" y="975"/>
                    </a:lnTo>
                    <a:lnTo>
                      <a:pt x="558" y="975"/>
                    </a:lnTo>
                    <a:lnTo>
                      <a:pt x="539" y="916"/>
                    </a:lnTo>
                    <a:lnTo>
                      <a:pt x="522" y="856"/>
                    </a:lnTo>
                    <a:lnTo>
                      <a:pt x="507" y="798"/>
                    </a:lnTo>
                    <a:lnTo>
                      <a:pt x="493" y="739"/>
                    </a:lnTo>
                    <a:lnTo>
                      <a:pt x="483" y="683"/>
                    </a:lnTo>
                    <a:lnTo>
                      <a:pt x="472" y="626"/>
                    </a:lnTo>
                    <a:lnTo>
                      <a:pt x="464" y="573"/>
                    </a:lnTo>
                    <a:lnTo>
                      <a:pt x="457" y="522"/>
                    </a:lnTo>
                    <a:lnTo>
                      <a:pt x="447" y="431"/>
                    </a:lnTo>
                    <a:lnTo>
                      <a:pt x="441" y="355"/>
                    </a:lnTo>
                    <a:lnTo>
                      <a:pt x="438" y="302"/>
                    </a:lnTo>
                    <a:lnTo>
                      <a:pt x="435" y="274"/>
                    </a:lnTo>
                    <a:lnTo>
                      <a:pt x="435" y="274"/>
                    </a:lnTo>
                    <a:lnTo>
                      <a:pt x="445" y="286"/>
                    </a:lnTo>
                    <a:lnTo>
                      <a:pt x="457" y="304"/>
                    </a:lnTo>
                    <a:lnTo>
                      <a:pt x="472" y="324"/>
                    </a:lnTo>
                    <a:lnTo>
                      <a:pt x="488" y="346"/>
                    </a:lnTo>
                    <a:lnTo>
                      <a:pt x="503" y="372"/>
                    </a:lnTo>
                    <a:lnTo>
                      <a:pt x="515" y="403"/>
                    </a:lnTo>
                    <a:lnTo>
                      <a:pt x="520" y="419"/>
                    </a:lnTo>
                    <a:lnTo>
                      <a:pt x="526" y="436"/>
                    </a:lnTo>
                    <a:lnTo>
                      <a:pt x="529" y="455"/>
                    </a:lnTo>
                    <a:lnTo>
                      <a:pt x="531" y="473"/>
                    </a:lnTo>
                    <a:lnTo>
                      <a:pt x="531" y="473"/>
                    </a:lnTo>
                    <a:lnTo>
                      <a:pt x="532" y="485"/>
                    </a:lnTo>
                    <a:lnTo>
                      <a:pt x="538" y="496"/>
                    </a:lnTo>
                    <a:lnTo>
                      <a:pt x="544" y="504"/>
                    </a:lnTo>
                    <a:lnTo>
                      <a:pt x="551" y="509"/>
                    </a:lnTo>
                    <a:lnTo>
                      <a:pt x="562" y="513"/>
                    </a:lnTo>
                    <a:lnTo>
                      <a:pt x="570" y="515"/>
                    </a:lnTo>
                    <a:lnTo>
                      <a:pt x="580" y="515"/>
                    </a:lnTo>
                    <a:lnTo>
                      <a:pt x="591" y="513"/>
                    </a:lnTo>
                    <a:lnTo>
                      <a:pt x="601" y="509"/>
                    </a:lnTo>
                    <a:lnTo>
                      <a:pt x="610" y="504"/>
                    </a:lnTo>
                    <a:lnTo>
                      <a:pt x="618" y="497"/>
                    </a:lnTo>
                    <a:lnTo>
                      <a:pt x="625" y="491"/>
                    </a:lnTo>
                    <a:lnTo>
                      <a:pt x="630" y="480"/>
                    </a:lnTo>
                    <a:lnTo>
                      <a:pt x="632" y="470"/>
                    </a:lnTo>
                    <a:lnTo>
                      <a:pt x="632" y="458"/>
                    </a:lnTo>
                    <a:lnTo>
                      <a:pt x="629" y="446"/>
                    </a:lnTo>
                    <a:lnTo>
                      <a:pt x="629" y="44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"/>
              </a:p>
            </p:txBody>
          </p:sp>
          <p:sp>
            <p:nvSpPr>
              <p:cNvPr id="9" name="Freeform 19"/>
              <p:cNvSpPr>
                <a:spLocks noEditPoints="1"/>
              </p:cNvSpPr>
              <p:nvPr/>
            </p:nvSpPr>
            <p:spPr bwMode="auto">
              <a:xfrm>
                <a:off x="6270626" y="3675063"/>
                <a:ext cx="150813" cy="150812"/>
              </a:xfrm>
              <a:custGeom>
                <a:avLst/>
                <a:gdLst>
                  <a:gd name="T0" fmla="*/ 189 w 191"/>
                  <a:gd name="T1" fmla="*/ 118 h 191"/>
                  <a:gd name="T2" fmla="*/ 189 w 191"/>
                  <a:gd name="T3" fmla="*/ 118 h 191"/>
                  <a:gd name="T4" fmla="*/ 182 w 191"/>
                  <a:gd name="T5" fmla="*/ 137 h 191"/>
                  <a:gd name="T6" fmla="*/ 172 w 191"/>
                  <a:gd name="T7" fmla="*/ 153 h 191"/>
                  <a:gd name="T8" fmla="*/ 160 w 191"/>
                  <a:gd name="T9" fmla="*/ 166 h 191"/>
                  <a:gd name="T10" fmla="*/ 144 w 191"/>
                  <a:gd name="T11" fmla="*/ 177 h 191"/>
                  <a:gd name="T12" fmla="*/ 129 w 191"/>
                  <a:gd name="T13" fmla="*/ 185 h 191"/>
                  <a:gd name="T14" fmla="*/ 110 w 191"/>
                  <a:gd name="T15" fmla="*/ 191 h 191"/>
                  <a:gd name="T16" fmla="*/ 91 w 191"/>
                  <a:gd name="T17" fmla="*/ 191 h 191"/>
                  <a:gd name="T18" fmla="*/ 72 w 191"/>
                  <a:gd name="T19" fmla="*/ 189 h 191"/>
                  <a:gd name="T20" fmla="*/ 72 w 191"/>
                  <a:gd name="T21" fmla="*/ 189 h 191"/>
                  <a:gd name="T22" fmla="*/ 55 w 191"/>
                  <a:gd name="T23" fmla="*/ 182 h 191"/>
                  <a:gd name="T24" fmla="*/ 38 w 191"/>
                  <a:gd name="T25" fmla="*/ 172 h 191"/>
                  <a:gd name="T26" fmla="*/ 24 w 191"/>
                  <a:gd name="T27" fmla="*/ 160 h 191"/>
                  <a:gd name="T28" fmla="*/ 14 w 191"/>
                  <a:gd name="T29" fmla="*/ 144 h 191"/>
                  <a:gd name="T30" fmla="*/ 5 w 191"/>
                  <a:gd name="T31" fmla="*/ 129 h 191"/>
                  <a:gd name="T32" fmla="*/ 2 w 191"/>
                  <a:gd name="T33" fmla="*/ 110 h 191"/>
                  <a:gd name="T34" fmla="*/ 0 w 191"/>
                  <a:gd name="T35" fmla="*/ 91 h 191"/>
                  <a:gd name="T36" fmla="*/ 4 w 191"/>
                  <a:gd name="T37" fmla="*/ 72 h 191"/>
                  <a:gd name="T38" fmla="*/ 4 w 191"/>
                  <a:gd name="T39" fmla="*/ 72 h 191"/>
                  <a:gd name="T40" fmla="*/ 10 w 191"/>
                  <a:gd name="T41" fmla="*/ 55 h 191"/>
                  <a:gd name="T42" fmla="*/ 19 w 191"/>
                  <a:gd name="T43" fmla="*/ 38 h 191"/>
                  <a:gd name="T44" fmla="*/ 33 w 191"/>
                  <a:gd name="T45" fmla="*/ 24 h 191"/>
                  <a:gd name="T46" fmla="*/ 46 w 191"/>
                  <a:gd name="T47" fmla="*/ 14 h 191"/>
                  <a:gd name="T48" fmla="*/ 64 w 191"/>
                  <a:gd name="T49" fmla="*/ 5 h 191"/>
                  <a:gd name="T50" fmla="*/ 81 w 191"/>
                  <a:gd name="T51" fmla="*/ 2 h 191"/>
                  <a:gd name="T52" fmla="*/ 100 w 191"/>
                  <a:gd name="T53" fmla="*/ 0 h 191"/>
                  <a:gd name="T54" fmla="*/ 119 w 191"/>
                  <a:gd name="T55" fmla="*/ 3 h 191"/>
                  <a:gd name="T56" fmla="*/ 119 w 191"/>
                  <a:gd name="T57" fmla="*/ 3 h 191"/>
                  <a:gd name="T58" fmla="*/ 137 w 191"/>
                  <a:gd name="T59" fmla="*/ 10 h 191"/>
                  <a:gd name="T60" fmla="*/ 153 w 191"/>
                  <a:gd name="T61" fmla="*/ 19 h 191"/>
                  <a:gd name="T62" fmla="*/ 167 w 191"/>
                  <a:gd name="T63" fmla="*/ 33 h 191"/>
                  <a:gd name="T64" fmla="*/ 177 w 191"/>
                  <a:gd name="T65" fmla="*/ 46 h 191"/>
                  <a:gd name="T66" fmla="*/ 186 w 191"/>
                  <a:gd name="T67" fmla="*/ 64 h 191"/>
                  <a:gd name="T68" fmla="*/ 191 w 191"/>
                  <a:gd name="T69" fmla="*/ 81 h 191"/>
                  <a:gd name="T70" fmla="*/ 191 w 191"/>
                  <a:gd name="T71" fmla="*/ 100 h 191"/>
                  <a:gd name="T72" fmla="*/ 189 w 191"/>
                  <a:gd name="T73" fmla="*/ 118 h 191"/>
                  <a:gd name="T74" fmla="*/ 189 w 191"/>
                  <a:gd name="T75" fmla="*/ 118 h 191"/>
                  <a:gd name="T76" fmla="*/ 189 w 191"/>
                  <a:gd name="T77" fmla="*/ 118 h 191"/>
                  <a:gd name="T78" fmla="*/ 189 w 191"/>
                  <a:gd name="T79" fmla="*/ 118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91" h="191">
                    <a:moveTo>
                      <a:pt x="189" y="118"/>
                    </a:moveTo>
                    <a:lnTo>
                      <a:pt x="189" y="118"/>
                    </a:lnTo>
                    <a:lnTo>
                      <a:pt x="182" y="137"/>
                    </a:lnTo>
                    <a:lnTo>
                      <a:pt x="172" y="153"/>
                    </a:lnTo>
                    <a:lnTo>
                      <a:pt x="160" y="166"/>
                    </a:lnTo>
                    <a:lnTo>
                      <a:pt x="144" y="177"/>
                    </a:lnTo>
                    <a:lnTo>
                      <a:pt x="129" y="185"/>
                    </a:lnTo>
                    <a:lnTo>
                      <a:pt x="110" y="191"/>
                    </a:lnTo>
                    <a:lnTo>
                      <a:pt x="91" y="191"/>
                    </a:lnTo>
                    <a:lnTo>
                      <a:pt x="72" y="189"/>
                    </a:lnTo>
                    <a:lnTo>
                      <a:pt x="72" y="189"/>
                    </a:lnTo>
                    <a:lnTo>
                      <a:pt x="55" y="182"/>
                    </a:lnTo>
                    <a:lnTo>
                      <a:pt x="38" y="172"/>
                    </a:lnTo>
                    <a:lnTo>
                      <a:pt x="24" y="160"/>
                    </a:lnTo>
                    <a:lnTo>
                      <a:pt x="14" y="144"/>
                    </a:lnTo>
                    <a:lnTo>
                      <a:pt x="5" y="129"/>
                    </a:lnTo>
                    <a:lnTo>
                      <a:pt x="2" y="110"/>
                    </a:lnTo>
                    <a:lnTo>
                      <a:pt x="0" y="91"/>
                    </a:lnTo>
                    <a:lnTo>
                      <a:pt x="4" y="72"/>
                    </a:lnTo>
                    <a:lnTo>
                      <a:pt x="4" y="72"/>
                    </a:lnTo>
                    <a:lnTo>
                      <a:pt x="10" y="55"/>
                    </a:lnTo>
                    <a:lnTo>
                      <a:pt x="19" y="38"/>
                    </a:lnTo>
                    <a:lnTo>
                      <a:pt x="33" y="24"/>
                    </a:lnTo>
                    <a:lnTo>
                      <a:pt x="46" y="14"/>
                    </a:lnTo>
                    <a:lnTo>
                      <a:pt x="64" y="5"/>
                    </a:lnTo>
                    <a:lnTo>
                      <a:pt x="81" y="2"/>
                    </a:lnTo>
                    <a:lnTo>
                      <a:pt x="100" y="0"/>
                    </a:lnTo>
                    <a:lnTo>
                      <a:pt x="119" y="3"/>
                    </a:lnTo>
                    <a:lnTo>
                      <a:pt x="119" y="3"/>
                    </a:lnTo>
                    <a:lnTo>
                      <a:pt x="137" y="10"/>
                    </a:lnTo>
                    <a:lnTo>
                      <a:pt x="153" y="19"/>
                    </a:lnTo>
                    <a:lnTo>
                      <a:pt x="167" y="33"/>
                    </a:lnTo>
                    <a:lnTo>
                      <a:pt x="177" y="46"/>
                    </a:lnTo>
                    <a:lnTo>
                      <a:pt x="186" y="64"/>
                    </a:lnTo>
                    <a:lnTo>
                      <a:pt x="191" y="81"/>
                    </a:lnTo>
                    <a:lnTo>
                      <a:pt x="191" y="100"/>
                    </a:lnTo>
                    <a:lnTo>
                      <a:pt x="189" y="118"/>
                    </a:lnTo>
                    <a:lnTo>
                      <a:pt x="189" y="118"/>
                    </a:lnTo>
                    <a:close/>
                    <a:moveTo>
                      <a:pt x="189" y="118"/>
                    </a:moveTo>
                    <a:lnTo>
                      <a:pt x="189" y="11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"/>
              </a:p>
            </p:txBody>
          </p:sp>
        </p:grpSp>
        <p:grpSp>
          <p:nvGrpSpPr>
            <p:cNvPr id="10" name="קבוצה 9"/>
            <p:cNvGrpSpPr/>
            <p:nvPr/>
          </p:nvGrpSpPr>
          <p:grpSpPr>
            <a:xfrm>
              <a:off x="4680318" y="4950378"/>
              <a:ext cx="493290" cy="906966"/>
              <a:chOff x="6116638" y="3675063"/>
              <a:chExt cx="501650" cy="922337"/>
            </a:xfrm>
            <a:solidFill>
              <a:srgbClr val="FFBD8D"/>
            </a:solidFill>
          </p:grpSpPr>
          <p:sp>
            <p:nvSpPr>
              <p:cNvPr id="11" name="Freeform 18"/>
              <p:cNvSpPr>
                <a:spLocks/>
              </p:cNvSpPr>
              <p:nvPr/>
            </p:nvSpPr>
            <p:spPr bwMode="auto">
              <a:xfrm>
                <a:off x="6116638" y="3776663"/>
                <a:ext cx="501650" cy="820737"/>
              </a:xfrm>
              <a:custGeom>
                <a:avLst/>
                <a:gdLst>
                  <a:gd name="T0" fmla="*/ 594 w 632"/>
                  <a:gd name="T1" fmla="*/ 352 h 1033"/>
                  <a:gd name="T2" fmla="*/ 536 w 632"/>
                  <a:gd name="T3" fmla="*/ 238 h 1033"/>
                  <a:gd name="T4" fmla="*/ 476 w 632"/>
                  <a:gd name="T5" fmla="*/ 175 h 1033"/>
                  <a:gd name="T6" fmla="*/ 410 w 632"/>
                  <a:gd name="T7" fmla="*/ 132 h 1033"/>
                  <a:gd name="T8" fmla="*/ 282 w 632"/>
                  <a:gd name="T9" fmla="*/ 106 h 1033"/>
                  <a:gd name="T10" fmla="*/ 239 w 632"/>
                  <a:gd name="T11" fmla="*/ 108 h 1033"/>
                  <a:gd name="T12" fmla="*/ 187 w 632"/>
                  <a:gd name="T13" fmla="*/ 151 h 1033"/>
                  <a:gd name="T14" fmla="*/ 143 w 632"/>
                  <a:gd name="T15" fmla="*/ 190 h 1033"/>
                  <a:gd name="T16" fmla="*/ 110 w 632"/>
                  <a:gd name="T17" fmla="*/ 201 h 1033"/>
                  <a:gd name="T18" fmla="*/ 100 w 632"/>
                  <a:gd name="T19" fmla="*/ 192 h 1033"/>
                  <a:gd name="T20" fmla="*/ 112 w 632"/>
                  <a:gd name="T21" fmla="*/ 139 h 1033"/>
                  <a:gd name="T22" fmla="*/ 139 w 632"/>
                  <a:gd name="T23" fmla="*/ 96 h 1033"/>
                  <a:gd name="T24" fmla="*/ 156 w 632"/>
                  <a:gd name="T25" fmla="*/ 53 h 1033"/>
                  <a:gd name="T26" fmla="*/ 141 w 632"/>
                  <a:gd name="T27" fmla="*/ 15 h 1033"/>
                  <a:gd name="T28" fmla="*/ 106 w 632"/>
                  <a:gd name="T29" fmla="*/ 0 h 1033"/>
                  <a:gd name="T30" fmla="*/ 67 w 632"/>
                  <a:gd name="T31" fmla="*/ 19 h 1033"/>
                  <a:gd name="T32" fmla="*/ 34 w 632"/>
                  <a:gd name="T33" fmla="*/ 65 h 1033"/>
                  <a:gd name="T34" fmla="*/ 7 w 632"/>
                  <a:gd name="T35" fmla="*/ 134 h 1033"/>
                  <a:gd name="T36" fmla="*/ 0 w 632"/>
                  <a:gd name="T37" fmla="*/ 206 h 1033"/>
                  <a:gd name="T38" fmla="*/ 10 w 632"/>
                  <a:gd name="T39" fmla="*/ 267 h 1033"/>
                  <a:gd name="T40" fmla="*/ 29 w 632"/>
                  <a:gd name="T41" fmla="*/ 300 h 1033"/>
                  <a:gd name="T42" fmla="*/ 67 w 632"/>
                  <a:gd name="T43" fmla="*/ 316 h 1033"/>
                  <a:gd name="T44" fmla="*/ 120 w 632"/>
                  <a:gd name="T45" fmla="*/ 304 h 1033"/>
                  <a:gd name="T46" fmla="*/ 218 w 632"/>
                  <a:gd name="T47" fmla="*/ 249 h 1033"/>
                  <a:gd name="T48" fmla="*/ 237 w 632"/>
                  <a:gd name="T49" fmla="*/ 290 h 1033"/>
                  <a:gd name="T50" fmla="*/ 242 w 632"/>
                  <a:gd name="T51" fmla="*/ 341 h 1033"/>
                  <a:gd name="T52" fmla="*/ 232 w 632"/>
                  <a:gd name="T53" fmla="*/ 487 h 1033"/>
                  <a:gd name="T54" fmla="*/ 192 w 632"/>
                  <a:gd name="T55" fmla="*/ 637 h 1033"/>
                  <a:gd name="T56" fmla="*/ 155 w 632"/>
                  <a:gd name="T57" fmla="*/ 877 h 1033"/>
                  <a:gd name="T58" fmla="*/ 149 w 632"/>
                  <a:gd name="T59" fmla="*/ 978 h 1033"/>
                  <a:gd name="T60" fmla="*/ 172 w 632"/>
                  <a:gd name="T61" fmla="*/ 1012 h 1033"/>
                  <a:gd name="T62" fmla="*/ 210 w 632"/>
                  <a:gd name="T63" fmla="*/ 1021 h 1033"/>
                  <a:gd name="T64" fmla="*/ 244 w 632"/>
                  <a:gd name="T65" fmla="*/ 1006 h 1033"/>
                  <a:gd name="T66" fmla="*/ 256 w 632"/>
                  <a:gd name="T67" fmla="*/ 975 h 1033"/>
                  <a:gd name="T68" fmla="*/ 282 w 632"/>
                  <a:gd name="T69" fmla="*/ 777 h 1033"/>
                  <a:gd name="T70" fmla="*/ 331 w 632"/>
                  <a:gd name="T71" fmla="*/ 583 h 1033"/>
                  <a:gd name="T72" fmla="*/ 345 w 632"/>
                  <a:gd name="T73" fmla="*/ 590 h 1033"/>
                  <a:gd name="T74" fmla="*/ 383 w 632"/>
                  <a:gd name="T75" fmla="*/ 796 h 1033"/>
                  <a:gd name="T76" fmla="*/ 450 w 632"/>
                  <a:gd name="T77" fmla="*/ 999 h 1033"/>
                  <a:gd name="T78" fmla="*/ 472 w 632"/>
                  <a:gd name="T79" fmla="*/ 1024 h 1033"/>
                  <a:gd name="T80" fmla="*/ 510 w 632"/>
                  <a:gd name="T81" fmla="*/ 1031 h 1033"/>
                  <a:gd name="T82" fmla="*/ 546 w 632"/>
                  <a:gd name="T83" fmla="*/ 1016 h 1033"/>
                  <a:gd name="T84" fmla="*/ 560 w 632"/>
                  <a:gd name="T85" fmla="*/ 983 h 1033"/>
                  <a:gd name="T86" fmla="*/ 522 w 632"/>
                  <a:gd name="T87" fmla="*/ 856 h 1033"/>
                  <a:gd name="T88" fmla="*/ 472 w 632"/>
                  <a:gd name="T89" fmla="*/ 626 h 1033"/>
                  <a:gd name="T90" fmla="*/ 441 w 632"/>
                  <a:gd name="T91" fmla="*/ 355 h 1033"/>
                  <a:gd name="T92" fmla="*/ 445 w 632"/>
                  <a:gd name="T93" fmla="*/ 286 h 1033"/>
                  <a:gd name="T94" fmla="*/ 503 w 632"/>
                  <a:gd name="T95" fmla="*/ 372 h 1033"/>
                  <a:gd name="T96" fmla="*/ 529 w 632"/>
                  <a:gd name="T97" fmla="*/ 455 h 1033"/>
                  <a:gd name="T98" fmla="*/ 538 w 632"/>
                  <a:gd name="T99" fmla="*/ 496 h 1033"/>
                  <a:gd name="T100" fmla="*/ 570 w 632"/>
                  <a:gd name="T101" fmla="*/ 515 h 1033"/>
                  <a:gd name="T102" fmla="*/ 610 w 632"/>
                  <a:gd name="T103" fmla="*/ 504 h 1033"/>
                  <a:gd name="T104" fmla="*/ 632 w 632"/>
                  <a:gd name="T105" fmla="*/ 470 h 10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32" h="1033">
                    <a:moveTo>
                      <a:pt x="629" y="446"/>
                    </a:moveTo>
                    <a:lnTo>
                      <a:pt x="629" y="446"/>
                    </a:lnTo>
                    <a:lnTo>
                      <a:pt x="611" y="396"/>
                    </a:lnTo>
                    <a:lnTo>
                      <a:pt x="594" y="352"/>
                    </a:lnTo>
                    <a:lnTo>
                      <a:pt x="577" y="310"/>
                    </a:lnTo>
                    <a:lnTo>
                      <a:pt x="558" y="273"/>
                    </a:lnTo>
                    <a:lnTo>
                      <a:pt x="546" y="255"/>
                    </a:lnTo>
                    <a:lnTo>
                      <a:pt x="536" y="238"/>
                    </a:lnTo>
                    <a:lnTo>
                      <a:pt x="522" y="221"/>
                    </a:lnTo>
                    <a:lnTo>
                      <a:pt x="508" y="206"/>
                    </a:lnTo>
                    <a:lnTo>
                      <a:pt x="493" y="190"/>
                    </a:lnTo>
                    <a:lnTo>
                      <a:pt x="476" y="175"/>
                    </a:lnTo>
                    <a:lnTo>
                      <a:pt x="457" y="159"/>
                    </a:lnTo>
                    <a:lnTo>
                      <a:pt x="435" y="144"/>
                    </a:lnTo>
                    <a:lnTo>
                      <a:pt x="435" y="144"/>
                    </a:lnTo>
                    <a:lnTo>
                      <a:pt x="410" y="132"/>
                    </a:lnTo>
                    <a:lnTo>
                      <a:pt x="383" y="123"/>
                    </a:lnTo>
                    <a:lnTo>
                      <a:pt x="354" y="116"/>
                    </a:lnTo>
                    <a:lnTo>
                      <a:pt x="326" y="111"/>
                    </a:lnTo>
                    <a:lnTo>
                      <a:pt x="282" y="106"/>
                    </a:lnTo>
                    <a:lnTo>
                      <a:pt x="261" y="104"/>
                    </a:lnTo>
                    <a:lnTo>
                      <a:pt x="261" y="104"/>
                    </a:lnTo>
                    <a:lnTo>
                      <a:pt x="249" y="104"/>
                    </a:lnTo>
                    <a:lnTo>
                      <a:pt x="239" y="108"/>
                    </a:lnTo>
                    <a:lnTo>
                      <a:pt x="227" y="115"/>
                    </a:lnTo>
                    <a:lnTo>
                      <a:pt x="216" y="122"/>
                    </a:lnTo>
                    <a:lnTo>
                      <a:pt x="201" y="137"/>
                    </a:lnTo>
                    <a:lnTo>
                      <a:pt x="187" y="151"/>
                    </a:lnTo>
                    <a:lnTo>
                      <a:pt x="187" y="151"/>
                    </a:lnTo>
                    <a:lnTo>
                      <a:pt x="170" y="168"/>
                    </a:lnTo>
                    <a:lnTo>
                      <a:pt x="155" y="180"/>
                    </a:lnTo>
                    <a:lnTo>
                      <a:pt x="143" y="190"/>
                    </a:lnTo>
                    <a:lnTo>
                      <a:pt x="132" y="195"/>
                    </a:lnTo>
                    <a:lnTo>
                      <a:pt x="124" y="199"/>
                    </a:lnTo>
                    <a:lnTo>
                      <a:pt x="117" y="201"/>
                    </a:lnTo>
                    <a:lnTo>
                      <a:pt x="110" y="201"/>
                    </a:lnTo>
                    <a:lnTo>
                      <a:pt x="105" y="199"/>
                    </a:lnTo>
                    <a:lnTo>
                      <a:pt x="105" y="199"/>
                    </a:lnTo>
                    <a:lnTo>
                      <a:pt x="101" y="195"/>
                    </a:lnTo>
                    <a:lnTo>
                      <a:pt x="100" y="192"/>
                    </a:lnTo>
                    <a:lnTo>
                      <a:pt x="98" y="182"/>
                    </a:lnTo>
                    <a:lnTo>
                      <a:pt x="100" y="170"/>
                    </a:lnTo>
                    <a:lnTo>
                      <a:pt x="105" y="154"/>
                    </a:lnTo>
                    <a:lnTo>
                      <a:pt x="112" y="139"/>
                    </a:lnTo>
                    <a:lnTo>
                      <a:pt x="119" y="123"/>
                    </a:lnTo>
                    <a:lnTo>
                      <a:pt x="129" y="108"/>
                    </a:lnTo>
                    <a:lnTo>
                      <a:pt x="139" y="96"/>
                    </a:lnTo>
                    <a:lnTo>
                      <a:pt x="139" y="96"/>
                    </a:lnTo>
                    <a:lnTo>
                      <a:pt x="148" y="86"/>
                    </a:lnTo>
                    <a:lnTo>
                      <a:pt x="153" y="74"/>
                    </a:lnTo>
                    <a:lnTo>
                      <a:pt x="156" y="63"/>
                    </a:lnTo>
                    <a:lnTo>
                      <a:pt x="156" y="53"/>
                    </a:lnTo>
                    <a:lnTo>
                      <a:pt x="155" y="43"/>
                    </a:lnTo>
                    <a:lnTo>
                      <a:pt x="153" y="32"/>
                    </a:lnTo>
                    <a:lnTo>
                      <a:pt x="148" y="24"/>
                    </a:lnTo>
                    <a:lnTo>
                      <a:pt x="141" y="15"/>
                    </a:lnTo>
                    <a:lnTo>
                      <a:pt x="134" y="10"/>
                    </a:lnTo>
                    <a:lnTo>
                      <a:pt x="125" y="5"/>
                    </a:lnTo>
                    <a:lnTo>
                      <a:pt x="117" y="1"/>
                    </a:lnTo>
                    <a:lnTo>
                      <a:pt x="106" y="0"/>
                    </a:lnTo>
                    <a:lnTo>
                      <a:pt x="96" y="0"/>
                    </a:lnTo>
                    <a:lnTo>
                      <a:pt x="86" y="3"/>
                    </a:lnTo>
                    <a:lnTo>
                      <a:pt x="77" y="10"/>
                    </a:lnTo>
                    <a:lnTo>
                      <a:pt x="67" y="19"/>
                    </a:lnTo>
                    <a:lnTo>
                      <a:pt x="67" y="19"/>
                    </a:lnTo>
                    <a:lnTo>
                      <a:pt x="55" y="32"/>
                    </a:lnTo>
                    <a:lnTo>
                      <a:pt x="43" y="48"/>
                    </a:lnTo>
                    <a:lnTo>
                      <a:pt x="34" y="65"/>
                    </a:lnTo>
                    <a:lnTo>
                      <a:pt x="26" y="80"/>
                    </a:lnTo>
                    <a:lnTo>
                      <a:pt x="19" y="98"/>
                    </a:lnTo>
                    <a:lnTo>
                      <a:pt x="12" y="116"/>
                    </a:lnTo>
                    <a:lnTo>
                      <a:pt x="7" y="134"/>
                    </a:lnTo>
                    <a:lnTo>
                      <a:pt x="3" y="152"/>
                    </a:lnTo>
                    <a:lnTo>
                      <a:pt x="2" y="170"/>
                    </a:lnTo>
                    <a:lnTo>
                      <a:pt x="0" y="189"/>
                    </a:lnTo>
                    <a:lnTo>
                      <a:pt x="0" y="206"/>
                    </a:lnTo>
                    <a:lnTo>
                      <a:pt x="2" y="221"/>
                    </a:lnTo>
                    <a:lnTo>
                      <a:pt x="3" y="238"/>
                    </a:lnTo>
                    <a:lnTo>
                      <a:pt x="7" y="254"/>
                    </a:lnTo>
                    <a:lnTo>
                      <a:pt x="10" y="267"/>
                    </a:lnTo>
                    <a:lnTo>
                      <a:pt x="15" y="281"/>
                    </a:lnTo>
                    <a:lnTo>
                      <a:pt x="15" y="281"/>
                    </a:lnTo>
                    <a:lnTo>
                      <a:pt x="21" y="292"/>
                    </a:lnTo>
                    <a:lnTo>
                      <a:pt x="29" y="300"/>
                    </a:lnTo>
                    <a:lnTo>
                      <a:pt x="36" y="307"/>
                    </a:lnTo>
                    <a:lnTo>
                      <a:pt x="46" y="310"/>
                    </a:lnTo>
                    <a:lnTo>
                      <a:pt x="57" y="314"/>
                    </a:lnTo>
                    <a:lnTo>
                      <a:pt x="67" y="316"/>
                    </a:lnTo>
                    <a:lnTo>
                      <a:pt x="79" y="314"/>
                    </a:lnTo>
                    <a:lnTo>
                      <a:pt x="93" y="312"/>
                    </a:lnTo>
                    <a:lnTo>
                      <a:pt x="106" y="309"/>
                    </a:lnTo>
                    <a:lnTo>
                      <a:pt x="120" y="304"/>
                    </a:lnTo>
                    <a:lnTo>
                      <a:pt x="151" y="290"/>
                    </a:lnTo>
                    <a:lnTo>
                      <a:pt x="184" y="271"/>
                    </a:lnTo>
                    <a:lnTo>
                      <a:pt x="218" y="249"/>
                    </a:lnTo>
                    <a:lnTo>
                      <a:pt x="218" y="249"/>
                    </a:lnTo>
                    <a:lnTo>
                      <a:pt x="222" y="249"/>
                    </a:lnTo>
                    <a:lnTo>
                      <a:pt x="223" y="252"/>
                    </a:lnTo>
                    <a:lnTo>
                      <a:pt x="228" y="266"/>
                    </a:lnTo>
                    <a:lnTo>
                      <a:pt x="237" y="290"/>
                    </a:lnTo>
                    <a:lnTo>
                      <a:pt x="237" y="290"/>
                    </a:lnTo>
                    <a:lnTo>
                      <a:pt x="239" y="300"/>
                    </a:lnTo>
                    <a:lnTo>
                      <a:pt x="240" y="314"/>
                    </a:lnTo>
                    <a:lnTo>
                      <a:pt x="242" y="341"/>
                    </a:lnTo>
                    <a:lnTo>
                      <a:pt x="242" y="374"/>
                    </a:lnTo>
                    <a:lnTo>
                      <a:pt x="240" y="407"/>
                    </a:lnTo>
                    <a:lnTo>
                      <a:pt x="235" y="463"/>
                    </a:lnTo>
                    <a:lnTo>
                      <a:pt x="232" y="487"/>
                    </a:lnTo>
                    <a:lnTo>
                      <a:pt x="232" y="487"/>
                    </a:lnTo>
                    <a:lnTo>
                      <a:pt x="220" y="527"/>
                    </a:lnTo>
                    <a:lnTo>
                      <a:pt x="208" y="575"/>
                    </a:lnTo>
                    <a:lnTo>
                      <a:pt x="192" y="637"/>
                    </a:lnTo>
                    <a:lnTo>
                      <a:pt x="179" y="709"/>
                    </a:lnTo>
                    <a:lnTo>
                      <a:pt x="165" y="791"/>
                    </a:lnTo>
                    <a:lnTo>
                      <a:pt x="158" y="832"/>
                    </a:lnTo>
                    <a:lnTo>
                      <a:pt x="155" y="877"/>
                    </a:lnTo>
                    <a:lnTo>
                      <a:pt x="151" y="920"/>
                    </a:lnTo>
                    <a:lnTo>
                      <a:pt x="148" y="964"/>
                    </a:lnTo>
                    <a:lnTo>
                      <a:pt x="148" y="964"/>
                    </a:lnTo>
                    <a:lnTo>
                      <a:pt x="149" y="978"/>
                    </a:lnTo>
                    <a:lnTo>
                      <a:pt x="153" y="988"/>
                    </a:lnTo>
                    <a:lnTo>
                      <a:pt x="156" y="997"/>
                    </a:lnTo>
                    <a:lnTo>
                      <a:pt x="163" y="1006"/>
                    </a:lnTo>
                    <a:lnTo>
                      <a:pt x="172" y="1012"/>
                    </a:lnTo>
                    <a:lnTo>
                      <a:pt x="180" y="1018"/>
                    </a:lnTo>
                    <a:lnTo>
                      <a:pt x="191" y="1021"/>
                    </a:lnTo>
                    <a:lnTo>
                      <a:pt x="199" y="1021"/>
                    </a:lnTo>
                    <a:lnTo>
                      <a:pt x="210" y="1021"/>
                    </a:lnTo>
                    <a:lnTo>
                      <a:pt x="220" y="1019"/>
                    </a:lnTo>
                    <a:lnTo>
                      <a:pt x="228" y="1016"/>
                    </a:lnTo>
                    <a:lnTo>
                      <a:pt x="237" y="1011"/>
                    </a:lnTo>
                    <a:lnTo>
                      <a:pt x="244" y="1006"/>
                    </a:lnTo>
                    <a:lnTo>
                      <a:pt x="251" y="997"/>
                    </a:lnTo>
                    <a:lnTo>
                      <a:pt x="254" y="987"/>
                    </a:lnTo>
                    <a:lnTo>
                      <a:pt x="256" y="975"/>
                    </a:lnTo>
                    <a:lnTo>
                      <a:pt x="256" y="975"/>
                    </a:lnTo>
                    <a:lnTo>
                      <a:pt x="259" y="927"/>
                    </a:lnTo>
                    <a:lnTo>
                      <a:pt x="264" y="877"/>
                    </a:lnTo>
                    <a:lnTo>
                      <a:pt x="271" y="827"/>
                    </a:lnTo>
                    <a:lnTo>
                      <a:pt x="282" y="777"/>
                    </a:lnTo>
                    <a:lnTo>
                      <a:pt x="292" y="726"/>
                    </a:lnTo>
                    <a:lnTo>
                      <a:pt x="304" y="678"/>
                    </a:lnTo>
                    <a:lnTo>
                      <a:pt x="316" y="628"/>
                    </a:lnTo>
                    <a:lnTo>
                      <a:pt x="331" y="583"/>
                    </a:lnTo>
                    <a:lnTo>
                      <a:pt x="331" y="583"/>
                    </a:lnTo>
                    <a:lnTo>
                      <a:pt x="338" y="587"/>
                    </a:lnTo>
                    <a:lnTo>
                      <a:pt x="345" y="590"/>
                    </a:lnTo>
                    <a:lnTo>
                      <a:pt x="345" y="590"/>
                    </a:lnTo>
                    <a:lnTo>
                      <a:pt x="350" y="640"/>
                    </a:lnTo>
                    <a:lnTo>
                      <a:pt x="357" y="693"/>
                    </a:lnTo>
                    <a:lnTo>
                      <a:pt x="369" y="745"/>
                    </a:lnTo>
                    <a:lnTo>
                      <a:pt x="383" y="796"/>
                    </a:lnTo>
                    <a:lnTo>
                      <a:pt x="398" y="849"/>
                    </a:lnTo>
                    <a:lnTo>
                      <a:pt x="414" y="899"/>
                    </a:lnTo>
                    <a:lnTo>
                      <a:pt x="433" y="949"/>
                    </a:lnTo>
                    <a:lnTo>
                      <a:pt x="450" y="999"/>
                    </a:lnTo>
                    <a:lnTo>
                      <a:pt x="450" y="999"/>
                    </a:lnTo>
                    <a:lnTo>
                      <a:pt x="457" y="1009"/>
                    </a:lnTo>
                    <a:lnTo>
                      <a:pt x="464" y="1018"/>
                    </a:lnTo>
                    <a:lnTo>
                      <a:pt x="472" y="1024"/>
                    </a:lnTo>
                    <a:lnTo>
                      <a:pt x="481" y="1030"/>
                    </a:lnTo>
                    <a:lnTo>
                      <a:pt x="491" y="1031"/>
                    </a:lnTo>
                    <a:lnTo>
                      <a:pt x="501" y="1033"/>
                    </a:lnTo>
                    <a:lnTo>
                      <a:pt x="510" y="1031"/>
                    </a:lnTo>
                    <a:lnTo>
                      <a:pt x="520" y="1030"/>
                    </a:lnTo>
                    <a:lnTo>
                      <a:pt x="531" y="1026"/>
                    </a:lnTo>
                    <a:lnTo>
                      <a:pt x="539" y="1021"/>
                    </a:lnTo>
                    <a:lnTo>
                      <a:pt x="546" y="1016"/>
                    </a:lnTo>
                    <a:lnTo>
                      <a:pt x="553" y="1009"/>
                    </a:lnTo>
                    <a:lnTo>
                      <a:pt x="558" y="1000"/>
                    </a:lnTo>
                    <a:lnTo>
                      <a:pt x="560" y="992"/>
                    </a:lnTo>
                    <a:lnTo>
                      <a:pt x="560" y="983"/>
                    </a:lnTo>
                    <a:lnTo>
                      <a:pt x="558" y="975"/>
                    </a:lnTo>
                    <a:lnTo>
                      <a:pt x="558" y="975"/>
                    </a:lnTo>
                    <a:lnTo>
                      <a:pt x="539" y="916"/>
                    </a:lnTo>
                    <a:lnTo>
                      <a:pt x="522" y="856"/>
                    </a:lnTo>
                    <a:lnTo>
                      <a:pt x="507" y="798"/>
                    </a:lnTo>
                    <a:lnTo>
                      <a:pt x="493" y="739"/>
                    </a:lnTo>
                    <a:lnTo>
                      <a:pt x="483" y="683"/>
                    </a:lnTo>
                    <a:lnTo>
                      <a:pt x="472" y="626"/>
                    </a:lnTo>
                    <a:lnTo>
                      <a:pt x="464" y="573"/>
                    </a:lnTo>
                    <a:lnTo>
                      <a:pt x="457" y="522"/>
                    </a:lnTo>
                    <a:lnTo>
                      <a:pt x="447" y="431"/>
                    </a:lnTo>
                    <a:lnTo>
                      <a:pt x="441" y="355"/>
                    </a:lnTo>
                    <a:lnTo>
                      <a:pt x="438" y="302"/>
                    </a:lnTo>
                    <a:lnTo>
                      <a:pt x="435" y="274"/>
                    </a:lnTo>
                    <a:lnTo>
                      <a:pt x="435" y="274"/>
                    </a:lnTo>
                    <a:lnTo>
                      <a:pt x="445" y="286"/>
                    </a:lnTo>
                    <a:lnTo>
                      <a:pt x="457" y="304"/>
                    </a:lnTo>
                    <a:lnTo>
                      <a:pt x="472" y="324"/>
                    </a:lnTo>
                    <a:lnTo>
                      <a:pt x="488" y="346"/>
                    </a:lnTo>
                    <a:lnTo>
                      <a:pt x="503" y="372"/>
                    </a:lnTo>
                    <a:lnTo>
                      <a:pt x="515" y="403"/>
                    </a:lnTo>
                    <a:lnTo>
                      <a:pt x="520" y="419"/>
                    </a:lnTo>
                    <a:lnTo>
                      <a:pt x="526" y="436"/>
                    </a:lnTo>
                    <a:lnTo>
                      <a:pt x="529" y="455"/>
                    </a:lnTo>
                    <a:lnTo>
                      <a:pt x="531" y="473"/>
                    </a:lnTo>
                    <a:lnTo>
                      <a:pt x="531" y="473"/>
                    </a:lnTo>
                    <a:lnTo>
                      <a:pt x="532" y="485"/>
                    </a:lnTo>
                    <a:lnTo>
                      <a:pt x="538" y="496"/>
                    </a:lnTo>
                    <a:lnTo>
                      <a:pt x="544" y="504"/>
                    </a:lnTo>
                    <a:lnTo>
                      <a:pt x="551" y="509"/>
                    </a:lnTo>
                    <a:lnTo>
                      <a:pt x="562" y="513"/>
                    </a:lnTo>
                    <a:lnTo>
                      <a:pt x="570" y="515"/>
                    </a:lnTo>
                    <a:lnTo>
                      <a:pt x="580" y="515"/>
                    </a:lnTo>
                    <a:lnTo>
                      <a:pt x="591" y="513"/>
                    </a:lnTo>
                    <a:lnTo>
                      <a:pt x="601" y="509"/>
                    </a:lnTo>
                    <a:lnTo>
                      <a:pt x="610" y="504"/>
                    </a:lnTo>
                    <a:lnTo>
                      <a:pt x="618" y="497"/>
                    </a:lnTo>
                    <a:lnTo>
                      <a:pt x="625" y="491"/>
                    </a:lnTo>
                    <a:lnTo>
                      <a:pt x="630" y="480"/>
                    </a:lnTo>
                    <a:lnTo>
                      <a:pt x="632" y="470"/>
                    </a:lnTo>
                    <a:lnTo>
                      <a:pt x="632" y="458"/>
                    </a:lnTo>
                    <a:lnTo>
                      <a:pt x="629" y="446"/>
                    </a:lnTo>
                    <a:lnTo>
                      <a:pt x="629" y="44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"/>
              </a:p>
            </p:txBody>
          </p:sp>
          <p:sp>
            <p:nvSpPr>
              <p:cNvPr id="12" name="Freeform 19"/>
              <p:cNvSpPr>
                <a:spLocks noEditPoints="1"/>
              </p:cNvSpPr>
              <p:nvPr/>
            </p:nvSpPr>
            <p:spPr bwMode="auto">
              <a:xfrm>
                <a:off x="6270626" y="3675063"/>
                <a:ext cx="150813" cy="150812"/>
              </a:xfrm>
              <a:custGeom>
                <a:avLst/>
                <a:gdLst>
                  <a:gd name="T0" fmla="*/ 189 w 191"/>
                  <a:gd name="T1" fmla="*/ 118 h 191"/>
                  <a:gd name="T2" fmla="*/ 189 w 191"/>
                  <a:gd name="T3" fmla="*/ 118 h 191"/>
                  <a:gd name="T4" fmla="*/ 182 w 191"/>
                  <a:gd name="T5" fmla="*/ 137 h 191"/>
                  <a:gd name="T6" fmla="*/ 172 w 191"/>
                  <a:gd name="T7" fmla="*/ 153 h 191"/>
                  <a:gd name="T8" fmla="*/ 160 w 191"/>
                  <a:gd name="T9" fmla="*/ 166 h 191"/>
                  <a:gd name="T10" fmla="*/ 144 w 191"/>
                  <a:gd name="T11" fmla="*/ 177 h 191"/>
                  <a:gd name="T12" fmla="*/ 129 w 191"/>
                  <a:gd name="T13" fmla="*/ 185 h 191"/>
                  <a:gd name="T14" fmla="*/ 110 w 191"/>
                  <a:gd name="T15" fmla="*/ 191 h 191"/>
                  <a:gd name="T16" fmla="*/ 91 w 191"/>
                  <a:gd name="T17" fmla="*/ 191 h 191"/>
                  <a:gd name="T18" fmla="*/ 72 w 191"/>
                  <a:gd name="T19" fmla="*/ 189 h 191"/>
                  <a:gd name="T20" fmla="*/ 72 w 191"/>
                  <a:gd name="T21" fmla="*/ 189 h 191"/>
                  <a:gd name="T22" fmla="*/ 55 w 191"/>
                  <a:gd name="T23" fmla="*/ 182 h 191"/>
                  <a:gd name="T24" fmla="*/ 38 w 191"/>
                  <a:gd name="T25" fmla="*/ 172 h 191"/>
                  <a:gd name="T26" fmla="*/ 24 w 191"/>
                  <a:gd name="T27" fmla="*/ 160 h 191"/>
                  <a:gd name="T28" fmla="*/ 14 w 191"/>
                  <a:gd name="T29" fmla="*/ 144 h 191"/>
                  <a:gd name="T30" fmla="*/ 5 w 191"/>
                  <a:gd name="T31" fmla="*/ 129 h 191"/>
                  <a:gd name="T32" fmla="*/ 2 w 191"/>
                  <a:gd name="T33" fmla="*/ 110 h 191"/>
                  <a:gd name="T34" fmla="*/ 0 w 191"/>
                  <a:gd name="T35" fmla="*/ 91 h 191"/>
                  <a:gd name="T36" fmla="*/ 4 w 191"/>
                  <a:gd name="T37" fmla="*/ 72 h 191"/>
                  <a:gd name="T38" fmla="*/ 4 w 191"/>
                  <a:gd name="T39" fmla="*/ 72 h 191"/>
                  <a:gd name="T40" fmla="*/ 10 w 191"/>
                  <a:gd name="T41" fmla="*/ 55 h 191"/>
                  <a:gd name="T42" fmla="*/ 19 w 191"/>
                  <a:gd name="T43" fmla="*/ 38 h 191"/>
                  <a:gd name="T44" fmla="*/ 33 w 191"/>
                  <a:gd name="T45" fmla="*/ 24 h 191"/>
                  <a:gd name="T46" fmla="*/ 46 w 191"/>
                  <a:gd name="T47" fmla="*/ 14 h 191"/>
                  <a:gd name="T48" fmla="*/ 64 w 191"/>
                  <a:gd name="T49" fmla="*/ 5 h 191"/>
                  <a:gd name="T50" fmla="*/ 81 w 191"/>
                  <a:gd name="T51" fmla="*/ 2 h 191"/>
                  <a:gd name="T52" fmla="*/ 100 w 191"/>
                  <a:gd name="T53" fmla="*/ 0 h 191"/>
                  <a:gd name="T54" fmla="*/ 119 w 191"/>
                  <a:gd name="T55" fmla="*/ 3 h 191"/>
                  <a:gd name="T56" fmla="*/ 119 w 191"/>
                  <a:gd name="T57" fmla="*/ 3 h 191"/>
                  <a:gd name="T58" fmla="*/ 137 w 191"/>
                  <a:gd name="T59" fmla="*/ 10 h 191"/>
                  <a:gd name="T60" fmla="*/ 153 w 191"/>
                  <a:gd name="T61" fmla="*/ 19 h 191"/>
                  <a:gd name="T62" fmla="*/ 167 w 191"/>
                  <a:gd name="T63" fmla="*/ 33 h 191"/>
                  <a:gd name="T64" fmla="*/ 177 w 191"/>
                  <a:gd name="T65" fmla="*/ 46 h 191"/>
                  <a:gd name="T66" fmla="*/ 186 w 191"/>
                  <a:gd name="T67" fmla="*/ 64 h 191"/>
                  <a:gd name="T68" fmla="*/ 191 w 191"/>
                  <a:gd name="T69" fmla="*/ 81 h 191"/>
                  <a:gd name="T70" fmla="*/ 191 w 191"/>
                  <a:gd name="T71" fmla="*/ 100 h 191"/>
                  <a:gd name="T72" fmla="*/ 189 w 191"/>
                  <a:gd name="T73" fmla="*/ 118 h 191"/>
                  <a:gd name="T74" fmla="*/ 189 w 191"/>
                  <a:gd name="T75" fmla="*/ 118 h 191"/>
                  <a:gd name="T76" fmla="*/ 189 w 191"/>
                  <a:gd name="T77" fmla="*/ 118 h 191"/>
                  <a:gd name="T78" fmla="*/ 189 w 191"/>
                  <a:gd name="T79" fmla="*/ 118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91" h="191">
                    <a:moveTo>
                      <a:pt x="189" y="118"/>
                    </a:moveTo>
                    <a:lnTo>
                      <a:pt x="189" y="118"/>
                    </a:lnTo>
                    <a:lnTo>
                      <a:pt x="182" y="137"/>
                    </a:lnTo>
                    <a:lnTo>
                      <a:pt x="172" y="153"/>
                    </a:lnTo>
                    <a:lnTo>
                      <a:pt x="160" y="166"/>
                    </a:lnTo>
                    <a:lnTo>
                      <a:pt x="144" y="177"/>
                    </a:lnTo>
                    <a:lnTo>
                      <a:pt x="129" y="185"/>
                    </a:lnTo>
                    <a:lnTo>
                      <a:pt x="110" y="191"/>
                    </a:lnTo>
                    <a:lnTo>
                      <a:pt x="91" y="191"/>
                    </a:lnTo>
                    <a:lnTo>
                      <a:pt x="72" y="189"/>
                    </a:lnTo>
                    <a:lnTo>
                      <a:pt x="72" y="189"/>
                    </a:lnTo>
                    <a:lnTo>
                      <a:pt x="55" y="182"/>
                    </a:lnTo>
                    <a:lnTo>
                      <a:pt x="38" y="172"/>
                    </a:lnTo>
                    <a:lnTo>
                      <a:pt x="24" y="160"/>
                    </a:lnTo>
                    <a:lnTo>
                      <a:pt x="14" y="144"/>
                    </a:lnTo>
                    <a:lnTo>
                      <a:pt x="5" y="129"/>
                    </a:lnTo>
                    <a:lnTo>
                      <a:pt x="2" y="110"/>
                    </a:lnTo>
                    <a:lnTo>
                      <a:pt x="0" y="91"/>
                    </a:lnTo>
                    <a:lnTo>
                      <a:pt x="4" y="72"/>
                    </a:lnTo>
                    <a:lnTo>
                      <a:pt x="4" y="72"/>
                    </a:lnTo>
                    <a:lnTo>
                      <a:pt x="10" y="55"/>
                    </a:lnTo>
                    <a:lnTo>
                      <a:pt x="19" y="38"/>
                    </a:lnTo>
                    <a:lnTo>
                      <a:pt x="33" y="24"/>
                    </a:lnTo>
                    <a:lnTo>
                      <a:pt x="46" y="14"/>
                    </a:lnTo>
                    <a:lnTo>
                      <a:pt x="64" y="5"/>
                    </a:lnTo>
                    <a:lnTo>
                      <a:pt x="81" y="2"/>
                    </a:lnTo>
                    <a:lnTo>
                      <a:pt x="100" y="0"/>
                    </a:lnTo>
                    <a:lnTo>
                      <a:pt x="119" y="3"/>
                    </a:lnTo>
                    <a:lnTo>
                      <a:pt x="119" y="3"/>
                    </a:lnTo>
                    <a:lnTo>
                      <a:pt x="137" y="10"/>
                    </a:lnTo>
                    <a:lnTo>
                      <a:pt x="153" y="19"/>
                    </a:lnTo>
                    <a:lnTo>
                      <a:pt x="167" y="33"/>
                    </a:lnTo>
                    <a:lnTo>
                      <a:pt x="177" y="46"/>
                    </a:lnTo>
                    <a:lnTo>
                      <a:pt x="186" y="64"/>
                    </a:lnTo>
                    <a:lnTo>
                      <a:pt x="191" y="81"/>
                    </a:lnTo>
                    <a:lnTo>
                      <a:pt x="191" y="100"/>
                    </a:lnTo>
                    <a:lnTo>
                      <a:pt x="189" y="118"/>
                    </a:lnTo>
                    <a:lnTo>
                      <a:pt x="189" y="118"/>
                    </a:lnTo>
                    <a:close/>
                    <a:moveTo>
                      <a:pt x="189" y="118"/>
                    </a:moveTo>
                    <a:lnTo>
                      <a:pt x="189" y="11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514588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وباختصار</a:t>
            </a:r>
            <a:endParaRPr lang="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" sz="2000" b="0" i="0" u="none" baseline="0" dirty="0"/>
              <a:t>العمل السليم للجسم يتطلب الحفاظ على ظروف داخلية مثالية (كالحرارة وتزويد الأكسجين </a:t>
            </a:r>
            <a:r>
              <a:rPr lang="ar-SA" sz="2000" b="0" i="0" u="none" baseline="0" dirty="0" smtClean="0"/>
              <a:t>و</a:t>
            </a:r>
            <a:r>
              <a:rPr lang="ar" sz="2000" b="0" i="0" u="none" baseline="0" dirty="0" smtClean="0"/>
              <a:t>الجلوكوز </a:t>
            </a:r>
            <a:r>
              <a:rPr lang="ar" sz="2000" b="0" i="0" u="none" baseline="0" dirty="0"/>
              <a:t>للأعضاء المختلفة مثلًا) </a:t>
            </a:r>
            <a:endParaRPr lang="ar" sz="2000" dirty="0"/>
          </a:p>
          <a:p>
            <a:pPr marL="0" indent="0" algn="r" rtl="1">
              <a:buNone/>
            </a:pPr>
            <a:r>
              <a:rPr lang="ar" sz="2000" dirty="0"/>
              <a:t/>
            </a:r>
            <a:br>
              <a:rPr lang="ar" sz="2000" dirty="0"/>
            </a:br>
            <a:endParaRPr lang="ar" sz="2000" dirty="0"/>
          </a:p>
        </p:txBody>
      </p:sp>
      <p:grpSp>
        <p:nvGrpSpPr>
          <p:cNvPr id="13" name="קבוצה 12"/>
          <p:cNvGrpSpPr/>
          <p:nvPr/>
        </p:nvGrpSpPr>
        <p:grpSpPr>
          <a:xfrm>
            <a:off x="4148469" y="3111261"/>
            <a:ext cx="1112530" cy="1839123"/>
            <a:chOff x="4061078" y="4018221"/>
            <a:chExt cx="1112530" cy="1839123"/>
          </a:xfrm>
        </p:grpSpPr>
        <p:sp>
          <p:nvSpPr>
            <p:cNvPr id="14" name="מלבן 13"/>
            <p:cNvSpPr/>
            <p:nvPr/>
          </p:nvSpPr>
          <p:spPr>
            <a:xfrm rot="20431169">
              <a:off x="4061078" y="4018221"/>
              <a:ext cx="60785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 rtl="1"/>
              <a:r>
                <a:rPr lang="ar" sz="5400" b="1" i="0" u="none" cap="none" spc="0" baseline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rPr>
                <a:t>؟</a:t>
              </a:r>
              <a:endParaRPr lang="ar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endParaRPr>
            </a:p>
          </p:txBody>
        </p:sp>
        <p:sp>
          <p:nvSpPr>
            <p:cNvPr id="15" name="מלבן 14"/>
            <p:cNvSpPr/>
            <p:nvPr/>
          </p:nvSpPr>
          <p:spPr>
            <a:xfrm rot="819060">
              <a:off x="4465378" y="4149751"/>
              <a:ext cx="60785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 rtl="1"/>
              <a:r>
                <a:rPr lang="ar" sz="5400" b="1" i="0" u="none" cap="none" spc="0" baseline="0">
                  <a:ln w="12700">
                    <a:solidFill>
                      <a:schemeClr val="tx2">
                        <a:lumMod val="75000"/>
                      </a:schemeClr>
                    </a:solidFill>
                    <a:prstDash val="solid"/>
                  </a:ln>
                  <a:pattFill prst="dkUpDiag">
                    <a:fgClr>
                      <a:schemeClr val="tx2"/>
                    </a:fgClr>
                    <a:bgClr>
                      <a:schemeClr val="tx2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tx2">
                        <a:lumMod val="75000"/>
                      </a:schemeClr>
                    </a:outerShdw>
                  </a:effectLst>
                </a:rPr>
                <a:t>؟</a:t>
              </a:r>
              <a:endParaRPr lang="ar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endParaRPr>
            </a:p>
          </p:txBody>
        </p:sp>
        <p:grpSp>
          <p:nvGrpSpPr>
            <p:cNvPr id="16" name="קבוצה 15"/>
            <p:cNvGrpSpPr/>
            <p:nvPr/>
          </p:nvGrpSpPr>
          <p:grpSpPr>
            <a:xfrm>
              <a:off x="4211007" y="4950378"/>
              <a:ext cx="493290" cy="906966"/>
              <a:chOff x="6116638" y="3675063"/>
              <a:chExt cx="501650" cy="922337"/>
            </a:xfrm>
            <a:solidFill>
              <a:srgbClr val="FFBD8D"/>
            </a:solidFill>
          </p:grpSpPr>
          <p:sp>
            <p:nvSpPr>
              <p:cNvPr id="20" name="Freeform 18"/>
              <p:cNvSpPr>
                <a:spLocks/>
              </p:cNvSpPr>
              <p:nvPr/>
            </p:nvSpPr>
            <p:spPr bwMode="auto">
              <a:xfrm>
                <a:off x="6116638" y="3776663"/>
                <a:ext cx="501650" cy="820737"/>
              </a:xfrm>
              <a:custGeom>
                <a:avLst/>
                <a:gdLst>
                  <a:gd name="T0" fmla="*/ 594 w 632"/>
                  <a:gd name="T1" fmla="*/ 352 h 1033"/>
                  <a:gd name="T2" fmla="*/ 536 w 632"/>
                  <a:gd name="T3" fmla="*/ 238 h 1033"/>
                  <a:gd name="T4" fmla="*/ 476 w 632"/>
                  <a:gd name="T5" fmla="*/ 175 h 1033"/>
                  <a:gd name="T6" fmla="*/ 410 w 632"/>
                  <a:gd name="T7" fmla="*/ 132 h 1033"/>
                  <a:gd name="T8" fmla="*/ 282 w 632"/>
                  <a:gd name="T9" fmla="*/ 106 h 1033"/>
                  <a:gd name="T10" fmla="*/ 239 w 632"/>
                  <a:gd name="T11" fmla="*/ 108 h 1033"/>
                  <a:gd name="T12" fmla="*/ 187 w 632"/>
                  <a:gd name="T13" fmla="*/ 151 h 1033"/>
                  <a:gd name="T14" fmla="*/ 143 w 632"/>
                  <a:gd name="T15" fmla="*/ 190 h 1033"/>
                  <a:gd name="T16" fmla="*/ 110 w 632"/>
                  <a:gd name="T17" fmla="*/ 201 h 1033"/>
                  <a:gd name="T18" fmla="*/ 100 w 632"/>
                  <a:gd name="T19" fmla="*/ 192 h 1033"/>
                  <a:gd name="T20" fmla="*/ 112 w 632"/>
                  <a:gd name="T21" fmla="*/ 139 h 1033"/>
                  <a:gd name="T22" fmla="*/ 139 w 632"/>
                  <a:gd name="T23" fmla="*/ 96 h 1033"/>
                  <a:gd name="T24" fmla="*/ 156 w 632"/>
                  <a:gd name="T25" fmla="*/ 53 h 1033"/>
                  <a:gd name="T26" fmla="*/ 141 w 632"/>
                  <a:gd name="T27" fmla="*/ 15 h 1033"/>
                  <a:gd name="T28" fmla="*/ 106 w 632"/>
                  <a:gd name="T29" fmla="*/ 0 h 1033"/>
                  <a:gd name="T30" fmla="*/ 67 w 632"/>
                  <a:gd name="T31" fmla="*/ 19 h 1033"/>
                  <a:gd name="T32" fmla="*/ 34 w 632"/>
                  <a:gd name="T33" fmla="*/ 65 h 1033"/>
                  <a:gd name="T34" fmla="*/ 7 w 632"/>
                  <a:gd name="T35" fmla="*/ 134 h 1033"/>
                  <a:gd name="T36" fmla="*/ 0 w 632"/>
                  <a:gd name="T37" fmla="*/ 206 h 1033"/>
                  <a:gd name="T38" fmla="*/ 10 w 632"/>
                  <a:gd name="T39" fmla="*/ 267 h 1033"/>
                  <a:gd name="T40" fmla="*/ 29 w 632"/>
                  <a:gd name="T41" fmla="*/ 300 h 1033"/>
                  <a:gd name="T42" fmla="*/ 67 w 632"/>
                  <a:gd name="T43" fmla="*/ 316 h 1033"/>
                  <a:gd name="T44" fmla="*/ 120 w 632"/>
                  <a:gd name="T45" fmla="*/ 304 h 1033"/>
                  <a:gd name="T46" fmla="*/ 218 w 632"/>
                  <a:gd name="T47" fmla="*/ 249 h 1033"/>
                  <a:gd name="T48" fmla="*/ 237 w 632"/>
                  <a:gd name="T49" fmla="*/ 290 h 1033"/>
                  <a:gd name="T50" fmla="*/ 242 w 632"/>
                  <a:gd name="T51" fmla="*/ 341 h 1033"/>
                  <a:gd name="T52" fmla="*/ 232 w 632"/>
                  <a:gd name="T53" fmla="*/ 487 h 1033"/>
                  <a:gd name="T54" fmla="*/ 192 w 632"/>
                  <a:gd name="T55" fmla="*/ 637 h 1033"/>
                  <a:gd name="T56" fmla="*/ 155 w 632"/>
                  <a:gd name="T57" fmla="*/ 877 h 1033"/>
                  <a:gd name="T58" fmla="*/ 149 w 632"/>
                  <a:gd name="T59" fmla="*/ 978 h 1033"/>
                  <a:gd name="T60" fmla="*/ 172 w 632"/>
                  <a:gd name="T61" fmla="*/ 1012 h 1033"/>
                  <a:gd name="T62" fmla="*/ 210 w 632"/>
                  <a:gd name="T63" fmla="*/ 1021 h 1033"/>
                  <a:gd name="T64" fmla="*/ 244 w 632"/>
                  <a:gd name="T65" fmla="*/ 1006 h 1033"/>
                  <a:gd name="T66" fmla="*/ 256 w 632"/>
                  <a:gd name="T67" fmla="*/ 975 h 1033"/>
                  <a:gd name="T68" fmla="*/ 282 w 632"/>
                  <a:gd name="T69" fmla="*/ 777 h 1033"/>
                  <a:gd name="T70" fmla="*/ 331 w 632"/>
                  <a:gd name="T71" fmla="*/ 583 h 1033"/>
                  <a:gd name="T72" fmla="*/ 345 w 632"/>
                  <a:gd name="T73" fmla="*/ 590 h 1033"/>
                  <a:gd name="T74" fmla="*/ 383 w 632"/>
                  <a:gd name="T75" fmla="*/ 796 h 1033"/>
                  <a:gd name="T76" fmla="*/ 450 w 632"/>
                  <a:gd name="T77" fmla="*/ 999 h 1033"/>
                  <a:gd name="T78" fmla="*/ 472 w 632"/>
                  <a:gd name="T79" fmla="*/ 1024 h 1033"/>
                  <a:gd name="T80" fmla="*/ 510 w 632"/>
                  <a:gd name="T81" fmla="*/ 1031 h 1033"/>
                  <a:gd name="T82" fmla="*/ 546 w 632"/>
                  <a:gd name="T83" fmla="*/ 1016 h 1033"/>
                  <a:gd name="T84" fmla="*/ 560 w 632"/>
                  <a:gd name="T85" fmla="*/ 983 h 1033"/>
                  <a:gd name="T86" fmla="*/ 522 w 632"/>
                  <a:gd name="T87" fmla="*/ 856 h 1033"/>
                  <a:gd name="T88" fmla="*/ 472 w 632"/>
                  <a:gd name="T89" fmla="*/ 626 h 1033"/>
                  <a:gd name="T90" fmla="*/ 441 w 632"/>
                  <a:gd name="T91" fmla="*/ 355 h 1033"/>
                  <a:gd name="T92" fmla="*/ 445 w 632"/>
                  <a:gd name="T93" fmla="*/ 286 h 1033"/>
                  <a:gd name="T94" fmla="*/ 503 w 632"/>
                  <a:gd name="T95" fmla="*/ 372 h 1033"/>
                  <a:gd name="T96" fmla="*/ 529 w 632"/>
                  <a:gd name="T97" fmla="*/ 455 h 1033"/>
                  <a:gd name="T98" fmla="*/ 538 w 632"/>
                  <a:gd name="T99" fmla="*/ 496 h 1033"/>
                  <a:gd name="T100" fmla="*/ 570 w 632"/>
                  <a:gd name="T101" fmla="*/ 515 h 1033"/>
                  <a:gd name="T102" fmla="*/ 610 w 632"/>
                  <a:gd name="T103" fmla="*/ 504 h 1033"/>
                  <a:gd name="T104" fmla="*/ 632 w 632"/>
                  <a:gd name="T105" fmla="*/ 470 h 10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32" h="1033">
                    <a:moveTo>
                      <a:pt x="629" y="446"/>
                    </a:moveTo>
                    <a:lnTo>
                      <a:pt x="629" y="446"/>
                    </a:lnTo>
                    <a:lnTo>
                      <a:pt x="611" y="396"/>
                    </a:lnTo>
                    <a:lnTo>
                      <a:pt x="594" y="352"/>
                    </a:lnTo>
                    <a:lnTo>
                      <a:pt x="577" y="310"/>
                    </a:lnTo>
                    <a:lnTo>
                      <a:pt x="558" y="273"/>
                    </a:lnTo>
                    <a:lnTo>
                      <a:pt x="546" y="255"/>
                    </a:lnTo>
                    <a:lnTo>
                      <a:pt x="536" y="238"/>
                    </a:lnTo>
                    <a:lnTo>
                      <a:pt x="522" y="221"/>
                    </a:lnTo>
                    <a:lnTo>
                      <a:pt x="508" y="206"/>
                    </a:lnTo>
                    <a:lnTo>
                      <a:pt x="493" y="190"/>
                    </a:lnTo>
                    <a:lnTo>
                      <a:pt x="476" y="175"/>
                    </a:lnTo>
                    <a:lnTo>
                      <a:pt x="457" y="159"/>
                    </a:lnTo>
                    <a:lnTo>
                      <a:pt x="435" y="144"/>
                    </a:lnTo>
                    <a:lnTo>
                      <a:pt x="435" y="144"/>
                    </a:lnTo>
                    <a:lnTo>
                      <a:pt x="410" y="132"/>
                    </a:lnTo>
                    <a:lnTo>
                      <a:pt x="383" y="123"/>
                    </a:lnTo>
                    <a:lnTo>
                      <a:pt x="354" y="116"/>
                    </a:lnTo>
                    <a:lnTo>
                      <a:pt x="326" y="111"/>
                    </a:lnTo>
                    <a:lnTo>
                      <a:pt x="282" y="106"/>
                    </a:lnTo>
                    <a:lnTo>
                      <a:pt x="261" y="104"/>
                    </a:lnTo>
                    <a:lnTo>
                      <a:pt x="261" y="104"/>
                    </a:lnTo>
                    <a:lnTo>
                      <a:pt x="249" y="104"/>
                    </a:lnTo>
                    <a:lnTo>
                      <a:pt x="239" y="108"/>
                    </a:lnTo>
                    <a:lnTo>
                      <a:pt x="227" y="115"/>
                    </a:lnTo>
                    <a:lnTo>
                      <a:pt x="216" y="122"/>
                    </a:lnTo>
                    <a:lnTo>
                      <a:pt x="201" y="137"/>
                    </a:lnTo>
                    <a:lnTo>
                      <a:pt x="187" y="151"/>
                    </a:lnTo>
                    <a:lnTo>
                      <a:pt x="187" y="151"/>
                    </a:lnTo>
                    <a:lnTo>
                      <a:pt x="170" y="168"/>
                    </a:lnTo>
                    <a:lnTo>
                      <a:pt x="155" y="180"/>
                    </a:lnTo>
                    <a:lnTo>
                      <a:pt x="143" y="190"/>
                    </a:lnTo>
                    <a:lnTo>
                      <a:pt x="132" y="195"/>
                    </a:lnTo>
                    <a:lnTo>
                      <a:pt x="124" y="199"/>
                    </a:lnTo>
                    <a:lnTo>
                      <a:pt x="117" y="201"/>
                    </a:lnTo>
                    <a:lnTo>
                      <a:pt x="110" y="201"/>
                    </a:lnTo>
                    <a:lnTo>
                      <a:pt x="105" y="199"/>
                    </a:lnTo>
                    <a:lnTo>
                      <a:pt x="105" y="199"/>
                    </a:lnTo>
                    <a:lnTo>
                      <a:pt x="101" y="195"/>
                    </a:lnTo>
                    <a:lnTo>
                      <a:pt x="100" y="192"/>
                    </a:lnTo>
                    <a:lnTo>
                      <a:pt x="98" y="182"/>
                    </a:lnTo>
                    <a:lnTo>
                      <a:pt x="100" y="170"/>
                    </a:lnTo>
                    <a:lnTo>
                      <a:pt x="105" y="154"/>
                    </a:lnTo>
                    <a:lnTo>
                      <a:pt x="112" y="139"/>
                    </a:lnTo>
                    <a:lnTo>
                      <a:pt x="119" y="123"/>
                    </a:lnTo>
                    <a:lnTo>
                      <a:pt x="129" y="108"/>
                    </a:lnTo>
                    <a:lnTo>
                      <a:pt x="139" y="96"/>
                    </a:lnTo>
                    <a:lnTo>
                      <a:pt x="139" y="96"/>
                    </a:lnTo>
                    <a:lnTo>
                      <a:pt x="148" y="86"/>
                    </a:lnTo>
                    <a:lnTo>
                      <a:pt x="153" y="74"/>
                    </a:lnTo>
                    <a:lnTo>
                      <a:pt x="156" y="63"/>
                    </a:lnTo>
                    <a:lnTo>
                      <a:pt x="156" y="53"/>
                    </a:lnTo>
                    <a:lnTo>
                      <a:pt x="155" y="43"/>
                    </a:lnTo>
                    <a:lnTo>
                      <a:pt x="153" y="32"/>
                    </a:lnTo>
                    <a:lnTo>
                      <a:pt x="148" y="24"/>
                    </a:lnTo>
                    <a:lnTo>
                      <a:pt x="141" y="15"/>
                    </a:lnTo>
                    <a:lnTo>
                      <a:pt x="134" y="10"/>
                    </a:lnTo>
                    <a:lnTo>
                      <a:pt x="125" y="5"/>
                    </a:lnTo>
                    <a:lnTo>
                      <a:pt x="117" y="1"/>
                    </a:lnTo>
                    <a:lnTo>
                      <a:pt x="106" y="0"/>
                    </a:lnTo>
                    <a:lnTo>
                      <a:pt x="96" y="0"/>
                    </a:lnTo>
                    <a:lnTo>
                      <a:pt x="86" y="3"/>
                    </a:lnTo>
                    <a:lnTo>
                      <a:pt x="77" y="10"/>
                    </a:lnTo>
                    <a:lnTo>
                      <a:pt x="67" y="19"/>
                    </a:lnTo>
                    <a:lnTo>
                      <a:pt x="67" y="19"/>
                    </a:lnTo>
                    <a:lnTo>
                      <a:pt x="55" y="32"/>
                    </a:lnTo>
                    <a:lnTo>
                      <a:pt x="43" y="48"/>
                    </a:lnTo>
                    <a:lnTo>
                      <a:pt x="34" y="65"/>
                    </a:lnTo>
                    <a:lnTo>
                      <a:pt x="26" y="80"/>
                    </a:lnTo>
                    <a:lnTo>
                      <a:pt x="19" y="98"/>
                    </a:lnTo>
                    <a:lnTo>
                      <a:pt x="12" y="116"/>
                    </a:lnTo>
                    <a:lnTo>
                      <a:pt x="7" y="134"/>
                    </a:lnTo>
                    <a:lnTo>
                      <a:pt x="3" y="152"/>
                    </a:lnTo>
                    <a:lnTo>
                      <a:pt x="2" y="170"/>
                    </a:lnTo>
                    <a:lnTo>
                      <a:pt x="0" y="189"/>
                    </a:lnTo>
                    <a:lnTo>
                      <a:pt x="0" y="206"/>
                    </a:lnTo>
                    <a:lnTo>
                      <a:pt x="2" y="221"/>
                    </a:lnTo>
                    <a:lnTo>
                      <a:pt x="3" y="238"/>
                    </a:lnTo>
                    <a:lnTo>
                      <a:pt x="7" y="254"/>
                    </a:lnTo>
                    <a:lnTo>
                      <a:pt x="10" y="267"/>
                    </a:lnTo>
                    <a:lnTo>
                      <a:pt x="15" y="281"/>
                    </a:lnTo>
                    <a:lnTo>
                      <a:pt x="15" y="281"/>
                    </a:lnTo>
                    <a:lnTo>
                      <a:pt x="21" y="292"/>
                    </a:lnTo>
                    <a:lnTo>
                      <a:pt x="29" y="300"/>
                    </a:lnTo>
                    <a:lnTo>
                      <a:pt x="36" y="307"/>
                    </a:lnTo>
                    <a:lnTo>
                      <a:pt x="46" y="310"/>
                    </a:lnTo>
                    <a:lnTo>
                      <a:pt x="57" y="314"/>
                    </a:lnTo>
                    <a:lnTo>
                      <a:pt x="67" y="316"/>
                    </a:lnTo>
                    <a:lnTo>
                      <a:pt x="79" y="314"/>
                    </a:lnTo>
                    <a:lnTo>
                      <a:pt x="93" y="312"/>
                    </a:lnTo>
                    <a:lnTo>
                      <a:pt x="106" y="309"/>
                    </a:lnTo>
                    <a:lnTo>
                      <a:pt x="120" y="304"/>
                    </a:lnTo>
                    <a:lnTo>
                      <a:pt x="151" y="290"/>
                    </a:lnTo>
                    <a:lnTo>
                      <a:pt x="184" y="271"/>
                    </a:lnTo>
                    <a:lnTo>
                      <a:pt x="218" y="249"/>
                    </a:lnTo>
                    <a:lnTo>
                      <a:pt x="218" y="249"/>
                    </a:lnTo>
                    <a:lnTo>
                      <a:pt x="222" y="249"/>
                    </a:lnTo>
                    <a:lnTo>
                      <a:pt x="223" y="252"/>
                    </a:lnTo>
                    <a:lnTo>
                      <a:pt x="228" y="266"/>
                    </a:lnTo>
                    <a:lnTo>
                      <a:pt x="237" y="290"/>
                    </a:lnTo>
                    <a:lnTo>
                      <a:pt x="237" y="290"/>
                    </a:lnTo>
                    <a:lnTo>
                      <a:pt x="239" y="300"/>
                    </a:lnTo>
                    <a:lnTo>
                      <a:pt x="240" y="314"/>
                    </a:lnTo>
                    <a:lnTo>
                      <a:pt x="242" y="341"/>
                    </a:lnTo>
                    <a:lnTo>
                      <a:pt x="242" y="374"/>
                    </a:lnTo>
                    <a:lnTo>
                      <a:pt x="240" y="407"/>
                    </a:lnTo>
                    <a:lnTo>
                      <a:pt x="235" y="463"/>
                    </a:lnTo>
                    <a:lnTo>
                      <a:pt x="232" y="487"/>
                    </a:lnTo>
                    <a:lnTo>
                      <a:pt x="232" y="487"/>
                    </a:lnTo>
                    <a:lnTo>
                      <a:pt x="220" y="527"/>
                    </a:lnTo>
                    <a:lnTo>
                      <a:pt x="208" y="575"/>
                    </a:lnTo>
                    <a:lnTo>
                      <a:pt x="192" y="637"/>
                    </a:lnTo>
                    <a:lnTo>
                      <a:pt x="179" y="709"/>
                    </a:lnTo>
                    <a:lnTo>
                      <a:pt x="165" y="791"/>
                    </a:lnTo>
                    <a:lnTo>
                      <a:pt x="158" y="832"/>
                    </a:lnTo>
                    <a:lnTo>
                      <a:pt x="155" y="877"/>
                    </a:lnTo>
                    <a:lnTo>
                      <a:pt x="151" y="920"/>
                    </a:lnTo>
                    <a:lnTo>
                      <a:pt x="148" y="964"/>
                    </a:lnTo>
                    <a:lnTo>
                      <a:pt x="148" y="964"/>
                    </a:lnTo>
                    <a:lnTo>
                      <a:pt x="149" y="978"/>
                    </a:lnTo>
                    <a:lnTo>
                      <a:pt x="153" y="988"/>
                    </a:lnTo>
                    <a:lnTo>
                      <a:pt x="156" y="997"/>
                    </a:lnTo>
                    <a:lnTo>
                      <a:pt x="163" y="1006"/>
                    </a:lnTo>
                    <a:lnTo>
                      <a:pt x="172" y="1012"/>
                    </a:lnTo>
                    <a:lnTo>
                      <a:pt x="180" y="1018"/>
                    </a:lnTo>
                    <a:lnTo>
                      <a:pt x="191" y="1021"/>
                    </a:lnTo>
                    <a:lnTo>
                      <a:pt x="199" y="1021"/>
                    </a:lnTo>
                    <a:lnTo>
                      <a:pt x="210" y="1021"/>
                    </a:lnTo>
                    <a:lnTo>
                      <a:pt x="220" y="1019"/>
                    </a:lnTo>
                    <a:lnTo>
                      <a:pt x="228" y="1016"/>
                    </a:lnTo>
                    <a:lnTo>
                      <a:pt x="237" y="1011"/>
                    </a:lnTo>
                    <a:lnTo>
                      <a:pt x="244" y="1006"/>
                    </a:lnTo>
                    <a:lnTo>
                      <a:pt x="251" y="997"/>
                    </a:lnTo>
                    <a:lnTo>
                      <a:pt x="254" y="987"/>
                    </a:lnTo>
                    <a:lnTo>
                      <a:pt x="256" y="975"/>
                    </a:lnTo>
                    <a:lnTo>
                      <a:pt x="256" y="975"/>
                    </a:lnTo>
                    <a:lnTo>
                      <a:pt x="259" y="927"/>
                    </a:lnTo>
                    <a:lnTo>
                      <a:pt x="264" y="877"/>
                    </a:lnTo>
                    <a:lnTo>
                      <a:pt x="271" y="827"/>
                    </a:lnTo>
                    <a:lnTo>
                      <a:pt x="282" y="777"/>
                    </a:lnTo>
                    <a:lnTo>
                      <a:pt x="292" y="726"/>
                    </a:lnTo>
                    <a:lnTo>
                      <a:pt x="304" y="678"/>
                    </a:lnTo>
                    <a:lnTo>
                      <a:pt x="316" y="628"/>
                    </a:lnTo>
                    <a:lnTo>
                      <a:pt x="331" y="583"/>
                    </a:lnTo>
                    <a:lnTo>
                      <a:pt x="331" y="583"/>
                    </a:lnTo>
                    <a:lnTo>
                      <a:pt x="338" y="587"/>
                    </a:lnTo>
                    <a:lnTo>
                      <a:pt x="345" y="590"/>
                    </a:lnTo>
                    <a:lnTo>
                      <a:pt x="345" y="590"/>
                    </a:lnTo>
                    <a:lnTo>
                      <a:pt x="350" y="640"/>
                    </a:lnTo>
                    <a:lnTo>
                      <a:pt x="357" y="693"/>
                    </a:lnTo>
                    <a:lnTo>
                      <a:pt x="369" y="745"/>
                    </a:lnTo>
                    <a:lnTo>
                      <a:pt x="383" y="796"/>
                    </a:lnTo>
                    <a:lnTo>
                      <a:pt x="398" y="849"/>
                    </a:lnTo>
                    <a:lnTo>
                      <a:pt x="414" y="899"/>
                    </a:lnTo>
                    <a:lnTo>
                      <a:pt x="433" y="949"/>
                    </a:lnTo>
                    <a:lnTo>
                      <a:pt x="450" y="999"/>
                    </a:lnTo>
                    <a:lnTo>
                      <a:pt x="450" y="999"/>
                    </a:lnTo>
                    <a:lnTo>
                      <a:pt x="457" y="1009"/>
                    </a:lnTo>
                    <a:lnTo>
                      <a:pt x="464" y="1018"/>
                    </a:lnTo>
                    <a:lnTo>
                      <a:pt x="472" y="1024"/>
                    </a:lnTo>
                    <a:lnTo>
                      <a:pt x="481" y="1030"/>
                    </a:lnTo>
                    <a:lnTo>
                      <a:pt x="491" y="1031"/>
                    </a:lnTo>
                    <a:lnTo>
                      <a:pt x="501" y="1033"/>
                    </a:lnTo>
                    <a:lnTo>
                      <a:pt x="510" y="1031"/>
                    </a:lnTo>
                    <a:lnTo>
                      <a:pt x="520" y="1030"/>
                    </a:lnTo>
                    <a:lnTo>
                      <a:pt x="531" y="1026"/>
                    </a:lnTo>
                    <a:lnTo>
                      <a:pt x="539" y="1021"/>
                    </a:lnTo>
                    <a:lnTo>
                      <a:pt x="546" y="1016"/>
                    </a:lnTo>
                    <a:lnTo>
                      <a:pt x="553" y="1009"/>
                    </a:lnTo>
                    <a:lnTo>
                      <a:pt x="558" y="1000"/>
                    </a:lnTo>
                    <a:lnTo>
                      <a:pt x="560" y="992"/>
                    </a:lnTo>
                    <a:lnTo>
                      <a:pt x="560" y="983"/>
                    </a:lnTo>
                    <a:lnTo>
                      <a:pt x="558" y="975"/>
                    </a:lnTo>
                    <a:lnTo>
                      <a:pt x="558" y="975"/>
                    </a:lnTo>
                    <a:lnTo>
                      <a:pt x="539" y="916"/>
                    </a:lnTo>
                    <a:lnTo>
                      <a:pt x="522" y="856"/>
                    </a:lnTo>
                    <a:lnTo>
                      <a:pt x="507" y="798"/>
                    </a:lnTo>
                    <a:lnTo>
                      <a:pt x="493" y="739"/>
                    </a:lnTo>
                    <a:lnTo>
                      <a:pt x="483" y="683"/>
                    </a:lnTo>
                    <a:lnTo>
                      <a:pt x="472" y="626"/>
                    </a:lnTo>
                    <a:lnTo>
                      <a:pt x="464" y="573"/>
                    </a:lnTo>
                    <a:lnTo>
                      <a:pt x="457" y="522"/>
                    </a:lnTo>
                    <a:lnTo>
                      <a:pt x="447" y="431"/>
                    </a:lnTo>
                    <a:lnTo>
                      <a:pt x="441" y="355"/>
                    </a:lnTo>
                    <a:lnTo>
                      <a:pt x="438" y="302"/>
                    </a:lnTo>
                    <a:lnTo>
                      <a:pt x="435" y="274"/>
                    </a:lnTo>
                    <a:lnTo>
                      <a:pt x="435" y="274"/>
                    </a:lnTo>
                    <a:lnTo>
                      <a:pt x="445" y="286"/>
                    </a:lnTo>
                    <a:lnTo>
                      <a:pt x="457" y="304"/>
                    </a:lnTo>
                    <a:lnTo>
                      <a:pt x="472" y="324"/>
                    </a:lnTo>
                    <a:lnTo>
                      <a:pt x="488" y="346"/>
                    </a:lnTo>
                    <a:lnTo>
                      <a:pt x="503" y="372"/>
                    </a:lnTo>
                    <a:lnTo>
                      <a:pt x="515" y="403"/>
                    </a:lnTo>
                    <a:lnTo>
                      <a:pt x="520" y="419"/>
                    </a:lnTo>
                    <a:lnTo>
                      <a:pt x="526" y="436"/>
                    </a:lnTo>
                    <a:lnTo>
                      <a:pt x="529" y="455"/>
                    </a:lnTo>
                    <a:lnTo>
                      <a:pt x="531" y="473"/>
                    </a:lnTo>
                    <a:lnTo>
                      <a:pt x="531" y="473"/>
                    </a:lnTo>
                    <a:lnTo>
                      <a:pt x="532" y="485"/>
                    </a:lnTo>
                    <a:lnTo>
                      <a:pt x="538" y="496"/>
                    </a:lnTo>
                    <a:lnTo>
                      <a:pt x="544" y="504"/>
                    </a:lnTo>
                    <a:lnTo>
                      <a:pt x="551" y="509"/>
                    </a:lnTo>
                    <a:lnTo>
                      <a:pt x="562" y="513"/>
                    </a:lnTo>
                    <a:lnTo>
                      <a:pt x="570" y="515"/>
                    </a:lnTo>
                    <a:lnTo>
                      <a:pt x="580" y="515"/>
                    </a:lnTo>
                    <a:lnTo>
                      <a:pt x="591" y="513"/>
                    </a:lnTo>
                    <a:lnTo>
                      <a:pt x="601" y="509"/>
                    </a:lnTo>
                    <a:lnTo>
                      <a:pt x="610" y="504"/>
                    </a:lnTo>
                    <a:lnTo>
                      <a:pt x="618" y="497"/>
                    </a:lnTo>
                    <a:lnTo>
                      <a:pt x="625" y="491"/>
                    </a:lnTo>
                    <a:lnTo>
                      <a:pt x="630" y="480"/>
                    </a:lnTo>
                    <a:lnTo>
                      <a:pt x="632" y="470"/>
                    </a:lnTo>
                    <a:lnTo>
                      <a:pt x="632" y="458"/>
                    </a:lnTo>
                    <a:lnTo>
                      <a:pt x="629" y="446"/>
                    </a:lnTo>
                    <a:lnTo>
                      <a:pt x="629" y="44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"/>
              </a:p>
            </p:txBody>
          </p:sp>
          <p:sp>
            <p:nvSpPr>
              <p:cNvPr id="21" name="Freeform 19"/>
              <p:cNvSpPr>
                <a:spLocks noEditPoints="1"/>
              </p:cNvSpPr>
              <p:nvPr/>
            </p:nvSpPr>
            <p:spPr bwMode="auto">
              <a:xfrm>
                <a:off x="6270626" y="3675063"/>
                <a:ext cx="150813" cy="150812"/>
              </a:xfrm>
              <a:custGeom>
                <a:avLst/>
                <a:gdLst>
                  <a:gd name="T0" fmla="*/ 189 w 191"/>
                  <a:gd name="T1" fmla="*/ 118 h 191"/>
                  <a:gd name="T2" fmla="*/ 189 w 191"/>
                  <a:gd name="T3" fmla="*/ 118 h 191"/>
                  <a:gd name="T4" fmla="*/ 182 w 191"/>
                  <a:gd name="T5" fmla="*/ 137 h 191"/>
                  <a:gd name="T6" fmla="*/ 172 w 191"/>
                  <a:gd name="T7" fmla="*/ 153 h 191"/>
                  <a:gd name="T8" fmla="*/ 160 w 191"/>
                  <a:gd name="T9" fmla="*/ 166 h 191"/>
                  <a:gd name="T10" fmla="*/ 144 w 191"/>
                  <a:gd name="T11" fmla="*/ 177 h 191"/>
                  <a:gd name="T12" fmla="*/ 129 w 191"/>
                  <a:gd name="T13" fmla="*/ 185 h 191"/>
                  <a:gd name="T14" fmla="*/ 110 w 191"/>
                  <a:gd name="T15" fmla="*/ 191 h 191"/>
                  <a:gd name="T16" fmla="*/ 91 w 191"/>
                  <a:gd name="T17" fmla="*/ 191 h 191"/>
                  <a:gd name="T18" fmla="*/ 72 w 191"/>
                  <a:gd name="T19" fmla="*/ 189 h 191"/>
                  <a:gd name="T20" fmla="*/ 72 w 191"/>
                  <a:gd name="T21" fmla="*/ 189 h 191"/>
                  <a:gd name="T22" fmla="*/ 55 w 191"/>
                  <a:gd name="T23" fmla="*/ 182 h 191"/>
                  <a:gd name="T24" fmla="*/ 38 w 191"/>
                  <a:gd name="T25" fmla="*/ 172 h 191"/>
                  <a:gd name="T26" fmla="*/ 24 w 191"/>
                  <a:gd name="T27" fmla="*/ 160 h 191"/>
                  <a:gd name="T28" fmla="*/ 14 w 191"/>
                  <a:gd name="T29" fmla="*/ 144 h 191"/>
                  <a:gd name="T30" fmla="*/ 5 w 191"/>
                  <a:gd name="T31" fmla="*/ 129 h 191"/>
                  <a:gd name="T32" fmla="*/ 2 w 191"/>
                  <a:gd name="T33" fmla="*/ 110 h 191"/>
                  <a:gd name="T34" fmla="*/ 0 w 191"/>
                  <a:gd name="T35" fmla="*/ 91 h 191"/>
                  <a:gd name="T36" fmla="*/ 4 w 191"/>
                  <a:gd name="T37" fmla="*/ 72 h 191"/>
                  <a:gd name="T38" fmla="*/ 4 w 191"/>
                  <a:gd name="T39" fmla="*/ 72 h 191"/>
                  <a:gd name="T40" fmla="*/ 10 w 191"/>
                  <a:gd name="T41" fmla="*/ 55 h 191"/>
                  <a:gd name="T42" fmla="*/ 19 w 191"/>
                  <a:gd name="T43" fmla="*/ 38 h 191"/>
                  <a:gd name="T44" fmla="*/ 33 w 191"/>
                  <a:gd name="T45" fmla="*/ 24 h 191"/>
                  <a:gd name="T46" fmla="*/ 46 w 191"/>
                  <a:gd name="T47" fmla="*/ 14 h 191"/>
                  <a:gd name="T48" fmla="*/ 64 w 191"/>
                  <a:gd name="T49" fmla="*/ 5 h 191"/>
                  <a:gd name="T50" fmla="*/ 81 w 191"/>
                  <a:gd name="T51" fmla="*/ 2 h 191"/>
                  <a:gd name="T52" fmla="*/ 100 w 191"/>
                  <a:gd name="T53" fmla="*/ 0 h 191"/>
                  <a:gd name="T54" fmla="*/ 119 w 191"/>
                  <a:gd name="T55" fmla="*/ 3 h 191"/>
                  <a:gd name="T56" fmla="*/ 119 w 191"/>
                  <a:gd name="T57" fmla="*/ 3 h 191"/>
                  <a:gd name="T58" fmla="*/ 137 w 191"/>
                  <a:gd name="T59" fmla="*/ 10 h 191"/>
                  <a:gd name="T60" fmla="*/ 153 w 191"/>
                  <a:gd name="T61" fmla="*/ 19 h 191"/>
                  <a:gd name="T62" fmla="*/ 167 w 191"/>
                  <a:gd name="T63" fmla="*/ 33 h 191"/>
                  <a:gd name="T64" fmla="*/ 177 w 191"/>
                  <a:gd name="T65" fmla="*/ 46 h 191"/>
                  <a:gd name="T66" fmla="*/ 186 w 191"/>
                  <a:gd name="T67" fmla="*/ 64 h 191"/>
                  <a:gd name="T68" fmla="*/ 191 w 191"/>
                  <a:gd name="T69" fmla="*/ 81 h 191"/>
                  <a:gd name="T70" fmla="*/ 191 w 191"/>
                  <a:gd name="T71" fmla="*/ 100 h 191"/>
                  <a:gd name="T72" fmla="*/ 189 w 191"/>
                  <a:gd name="T73" fmla="*/ 118 h 191"/>
                  <a:gd name="T74" fmla="*/ 189 w 191"/>
                  <a:gd name="T75" fmla="*/ 118 h 191"/>
                  <a:gd name="T76" fmla="*/ 189 w 191"/>
                  <a:gd name="T77" fmla="*/ 118 h 191"/>
                  <a:gd name="T78" fmla="*/ 189 w 191"/>
                  <a:gd name="T79" fmla="*/ 118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91" h="191">
                    <a:moveTo>
                      <a:pt x="189" y="118"/>
                    </a:moveTo>
                    <a:lnTo>
                      <a:pt x="189" y="118"/>
                    </a:lnTo>
                    <a:lnTo>
                      <a:pt x="182" y="137"/>
                    </a:lnTo>
                    <a:lnTo>
                      <a:pt x="172" y="153"/>
                    </a:lnTo>
                    <a:lnTo>
                      <a:pt x="160" y="166"/>
                    </a:lnTo>
                    <a:lnTo>
                      <a:pt x="144" y="177"/>
                    </a:lnTo>
                    <a:lnTo>
                      <a:pt x="129" y="185"/>
                    </a:lnTo>
                    <a:lnTo>
                      <a:pt x="110" y="191"/>
                    </a:lnTo>
                    <a:lnTo>
                      <a:pt x="91" y="191"/>
                    </a:lnTo>
                    <a:lnTo>
                      <a:pt x="72" y="189"/>
                    </a:lnTo>
                    <a:lnTo>
                      <a:pt x="72" y="189"/>
                    </a:lnTo>
                    <a:lnTo>
                      <a:pt x="55" y="182"/>
                    </a:lnTo>
                    <a:lnTo>
                      <a:pt x="38" y="172"/>
                    </a:lnTo>
                    <a:lnTo>
                      <a:pt x="24" y="160"/>
                    </a:lnTo>
                    <a:lnTo>
                      <a:pt x="14" y="144"/>
                    </a:lnTo>
                    <a:lnTo>
                      <a:pt x="5" y="129"/>
                    </a:lnTo>
                    <a:lnTo>
                      <a:pt x="2" y="110"/>
                    </a:lnTo>
                    <a:lnTo>
                      <a:pt x="0" y="91"/>
                    </a:lnTo>
                    <a:lnTo>
                      <a:pt x="4" y="72"/>
                    </a:lnTo>
                    <a:lnTo>
                      <a:pt x="4" y="72"/>
                    </a:lnTo>
                    <a:lnTo>
                      <a:pt x="10" y="55"/>
                    </a:lnTo>
                    <a:lnTo>
                      <a:pt x="19" y="38"/>
                    </a:lnTo>
                    <a:lnTo>
                      <a:pt x="33" y="24"/>
                    </a:lnTo>
                    <a:lnTo>
                      <a:pt x="46" y="14"/>
                    </a:lnTo>
                    <a:lnTo>
                      <a:pt x="64" y="5"/>
                    </a:lnTo>
                    <a:lnTo>
                      <a:pt x="81" y="2"/>
                    </a:lnTo>
                    <a:lnTo>
                      <a:pt x="100" y="0"/>
                    </a:lnTo>
                    <a:lnTo>
                      <a:pt x="119" y="3"/>
                    </a:lnTo>
                    <a:lnTo>
                      <a:pt x="119" y="3"/>
                    </a:lnTo>
                    <a:lnTo>
                      <a:pt x="137" y="10"/>
                    </a:lnTo>
                    <a:lnTo>
                      <a:pt x="153" y="19"/>
                    </a:lnTo>
                    <a:lnTo>
                      <a:pt x="167" y="33"/>
                    </a:lnTo>
                    <a:lnTo>
                      <a:pt x="177" y="46"/>
                    </a:lnTo>
                    <a:lnTo>
                      <a:pt x="186" y="64"/>
                    </a:lnTo>
                    <a:lnTo>
                      <a:pt x="191" y="81"/>
                    </a:lnTo>
                    <a:lnTo>
                      <a:pt x="191" y="100"/>
                    </a:lnTo>
                    <a:lnTo>
                      <a:pt x="189" y="118"/>
                    </a:lnTo>
                    <a:lnTo>
                      <a:pt x="189" y="118"/>
                    </a:lnTo>
                    <a:close/>
                    <a:moveTo>
                      <a:pt x="189" y="118"/>
                    </a:moveTo>
                    <a:lnTo>
                      <a:pt x="189" y="11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"/>
              </a:p>
            </p:txBody>
          </p:sp>
        </p:grpSp>
        <p:grpSp>
          <p:nvGrpSpPr>
            <p:cNvPr id="17" name="קבוצה 16"/>
            <p:cNvGrpSpPr/>
            <p:nvPr/>
          </p:nvGrpSpPr>
          <p:grpSpPr>
            <a:xfrm>
              <a:off x="4680318" y="4950378"/>
              <a:ext cx="493290" cy="906966"/>
              <a:chOff x="6116638" y="3675063"/>
              <a:chExt cx="501650" cy="922337"/>
            </a:xfrm>
            <a:solidFill>
              <a:srgbClr val="FFBD8D"/>
            </a:solidFill>
          </p:grpSpPr>
          <p:sp>
            <p:nvSpPr>
              <p:cNvPr id="18" name="Freeform 18"/>
              <p:cNvSpPr>
                <a:spLocks/>
              </p:cNvSpPr>
              <p:nvPr/>
            </p:nvSpPr>
            <p:spPr bwMode="auto">
              <a:xfrm>
                <a:off x="6116638" y="3776663"/>
                <a:ext cx="501650" cy="820737"/>
              </a:xfrm>
              <a:custGeom>
                <a:avLst/>
                <a:gdLst>
                  <a:gd name="T0" fmla="*/ 594 w 632"/>
                  <a:gd name="T1" fmla="*/ 352 h 1033"/>
                  <a:gd name="T2" fmla="*/ 536 w 632"/>
                  <a:gd name="T3" fmla="*/ 238 h 1033"/>
                  <a:gd name="T4" fmla="*/ 476 w 632"/>
                  <a:gd name="T5" fmla="*/ 175 h 1033"/>
                  <a:gd name="T6" fmla="*/ 410 w 632"/>
                  <a:gd name="T7" fmla="*/ 132 h 1033"/>
                  <a:gd name="T8" fmla="*/ 282 w 632"/>
                  <a:gd name="T9" fmla="*/ 106 h 1033"/>
                  <a:gd name="T10" fmla="*/ 239 w 632"/>
                  <a:gd name="T11" fmla="*/ 108 h 1033"/>
                  <a:gd name="T12" fmla="*/ 187 w 632"/>
                  <a:gd name="T13" fmla="*/ 151 h 1033"/>
                  <a:gd name="T14" fmla="*/ 143 w 632"/>
                  <a:gd name="T15" fmla="*/ 190 h 1033"/>
                  <a:gd name="T16" fmla="*/ 110 w 632"/>
                  <a:gd name="T17" fmla="*/ 201 h 1033"/>
                  <a:gd name="T18" fmla="*/ 100 w 632"/>
                  <a:gd name="T19" fmla="*/ 192 h 1033"/>
                  <a:gd name="T20" fmla="*/ 112 w 632"/>
                  <a:gd name="T21" fmla="*/ 139 h 1033"/>
                  <a:gd name="T22" fmla="*/ 139 w 632"/>
                  <a:gd name="T23" fmla="*/ 96 h 1033"/>
                  <a:gd name="T24" fmla="*/ 156 w 632"/>
                  <a:gd name="T25" fmla="*/ 53 h 1033"/>
                  <a:gd name="T26" fmla="*/ 141 w 632"/>
                  <a:gd name="T27" fmla="*/ 15 h 1033"/>
                  <a:gd name="T28" fmla="*/ 106 w 632"/>
                  <a:gd name="T29" fmla="*/ 0 h 1033"/>
                  <a:gd name="T30" fmla="*/ 67 w 632"/>
                  <a:gd name="T31" fmla="*/ 19 h 1033"/>
                  <a:gd name="T32" fmla="*/ 34 w 632"/>
                  <a:gd name="T33" fmla="*/ 65 h 1033"/>
                  <a:gd name="T34" fmla="*/ 7 w 632"/>
                  <a:gd name="T35" fmla="*/ 134 h 1033"/>
                  <a:gd name="T36" fmla="*/ 0 w 632"/>
                  <a:gd name="T37" fmla="*/ 206 h 1033"/>
                  <a:gd name="T38" fmla="*/ 10 w 632"/>
                  <a:gd name="T39" fmla="*/ 267 h 1033"/>
                  <a:gd name="T40" fmla="*/ 29 w 632"/>
                  <a:gd name="T41" fmla="*/ 300 h 1033"/>
                  <a:gd name="T42" fmla="*/ 67 w 632"/>
                  <a:gd name="T43" fmla="*/ 316 h 1033"/>
                  <a:gd name="T44" fmla="*/ 120 w 632"/>
                  <a:gd name="T45" fmla="*/ 304 h 1033"/>
                  <a:gd name="T46" fmla="*/ 218 w 632"/>
                  <a:gd name="T47" fmla="*/ 249 h 1033"/>
                  <a:gd name="T48" fmla="*/ 237 w 632"/>
                  <a:gd name="T49" fmla="*/ 290 h 1033"/>
                  <a:gd name="T50" fmla="*/ 242 w 632"/>
                  <a:gd name="T51" fmla="*/ 341 h 1033"/>
                  <a:gd name="T52" fmla="*/ 232 w 632"/>
                  <a:gd name="T53" fmla="*/ 487 h 1033"/>
                  <a:gd name="T54" fmla="*/ 192 w 632"/>
                  <a:gd name="T55" fmla="*/ 637 h 1033"/>
                  <a:gd name="T56" fmla="*/ 155 w 632"/>
                  <a:gd name="T57" fmla="*/ 877 h 1033"/>
                  <a:gd name="T58" fmla="*/ 149 w 632"/>
                  <a:gd name="T59" fmla="*/ 978 h 1033"/>
                  <a:gd name="T60" fmla="*/ 172 w 632"/>
                  <a:gd name="T61" fmla="*/ 1012 h 1033"/>
                  <a:gd name="T62" fmla="*/ 210 w 632"/>
                  <a:gd name="T63" fmla="*/ 1021 h 1033"/>
                  <a:gd name="T64" fmla="*/ 244 w 632"/>
                  <a:gd name="T65" fmla="*/ 1006 h 1033"/>
                  <a:gd name="T66" fmla="*/ 256 w 632"/>
                  <a:gd name="T67" fmla="*/ 975 h 1033"/>
                  <a:gd name="T68" fmla="*/ 282 w 632"/>
                  <a:gd name="T69" fmla="*/ 777 h 1033"/>
                  <a:gd name="T70" fmla="*/ 331 w 632"/>
                  <a:gd name="T71" fmla="*/ 583 h 1033"/>
                  <a:gd name="T72" fmla="*/ 345 w 632"/>
                  <a:gd name="T73" fmla="*/ 590 h 1033"/>
                  <a:gd name="T74" fmla="*/ 383 w 632"/>
                  <a:gd name="T75" fmla="*/ 796 h 1033"/>
                  <a:gd name="T76" fmla="*/ 450 w 632"/>
                  <a:gd name="T77" fmla="*/ 999 h 1033"/>
                  <a:gd name="T78" fmla="*/ 472 w 632"/>
                  <a:gd name="T79" fmla="*/ 1024 h 1033"/>
                  <a:gd name="T80" fmla="*/ 510 w 632"/>
                  <a:gd name="T81" fmla="*/ 1031 h 1033"/>
                  <a:gd name="T82" fmla="*/ 546 w 632"/>
                  <a:gd name="T83" fmla="*/ 1016 h 1033"/>
                  <a:gd name="T84" fmla="*/ 560 w 632"/>
                  <a:gd name="T85" fmla="*/ 983 h 1033"/>
                  <a:gd name="T86" fmla="*/ 522 w 632"/>
                  <a:gd name="T87" fmla="*/ 856 h 1033"/>
                  <a:gd name="T88" fmla="*/ 472 w 632"/>
                  <a:gd name="T89" fmla="*/ 626 h 1033"/>
                  <a:gd name="T90" fmla="*/ 441 w 632"/>
                  <a:gd name="T91" fmla="*/ 355 h 1033"/>
                  <a:gd name="T92" fmla="*/ 445 w 632"/>
                  <a:gd name="T93" fmla="*/ 286 h 1033"/>
                  <a:gd name="T94" fmla="*/ 503 w 632"/>
                  <a:gd name="T95" fmla="*/ 372 h 1033"/>
                  <a:gd name="T96" fmla="*/ 529 w 632"/>
                  <a:gd name="T97" fmla="*/ 455 h 1033"/>
                  <a:gd name="T98" fmla="*/ 538 w 632"/>
                  <a:gd name="T99" fmla="*/ 496 h 1033"/>
                  <a:gd name="T100" fmla="*/ 570 w 632"/>
                  <a:gd name="T101" fmla="*/ 515 h 1033"/>
                  <a:gd name="T102" fmla="*/ 610 w 632"/>
                  <a:gd name="T103" fmla="*/ 504 h 1033"/>
                  <a:gd name="T104" fmla="*/ 632 w 632"/>
                  <a:gd name="T105" fmla="*/ 470 h 10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32" h="1033">
                    <a:moveTo>
                      <a:pt x="629" y="446"/>
                    </a:moveTo>
                    <a:lnTo>
                      <a:pt x="629" y="446"/>
                    </a:lnTo>
                    <a:lnTo>
                      <a:pt x="611" y="396"/>
                    </a:lnTo>
                    <a:lnTo>
                      <a:pt x="594" y="352"/>
                    </a:lnTo>
                    <a:lnTo>
                      <a:pt x="577" y="310"/>
                    </a:lnTo>
                    <a:lnTo>
                      <a:pt x="558" y="273"/>
                    </a:lnTo>
                    <a:lnTo>
                      <a:pt x="546" y="255"/>
                    </a:lnTo>
                    <a:lnTo>
                      <a:pt x="536" y="238"/>
                    </a:lnTo>
                    <a:lnTo>
                      <a:pt x="522" y="221"/>
                    </a:lnTo>
                    <a:lnTo>
                      <a:pt x="508" y="206"/>
                    </a:lnTo>
                    <a:lnTo>
                      <a:pt x="493" y="190"/>
                    </a:lnTo>
                    <a:lnTo>
                      <a:pt x="476" y="175"/>
                    </a:lnTo>
                    <a:lnTo>
                      <a:pt x="457" y="159"/>
                    </a:lnTo>
                    <a:lnTo>
                      <a:pt x="435" y="144"/>
                    </a:lnTo>
                    <a:lnTo>
                      <a:pt x="435" y="144"/>
                    </a:lnTo>
                    <a:lnTo>
                      <a:pt x="410" y="132"/>
                    </a:lnTo>
                    <a:lnTo>
                      <a:pt x="383" y="123"/>
                    </a:lnTo>
                    <a:lnTo>
                      <a:pt x="354" y="116"/>
                    </a:lnTo>
                    <a:lnTo>
                      <a:pt x="326" y="111"/>
                    </a:lnTo>
                    <a:lnTo>
                      <a:pt x="282" y="106"/>
                    </a:lnTo>
                    <a:lnTo>
                      <a:pt x="261" y="104"/>
                    </a:lnTo>
                    <a:lnTo>
                      <a:pt x="261" y="104"/>
                    </a:lnTo>
                    <a:lnTo>
                      <a:pt x="249" y="104"/>
                    </a:lnTo>
                    <a:lnTo>
                      <a:pt x="239" y="108"/>
                    </a:lnTo>
                    <a:lnTo>
                      <a:pt x="227" y="115"/>
                    </a:lnTo>
                    <a:lnTo>
                      <a:pt x="216" y="122"/>
                    </a:lnTo>
                    <a:lnTo>
                      <a:pt x="201" y="137"/>
                    </a:lnTo>
                    <a:lnTo>
                      <a:pt x="187" y="151"/>
                    </a:lnTo>
                    <a:lnTo>
                      <a:pt x="187" y="151"/>
                    </a:lnTo>
                    <a:lnTo>
                      <a:pt x="170" y="168"/>
                    </a:lnTo>
                    <a:lnTo>
                      <a:pt x="155" y="180"/>
                    </a:lnTo>
                    <a:lnTo>
                      <a:pt x="143" y="190"/>
                    </a:lnTo>
                    <a:lnTo>
                      <a:pt x="132" y="195"/>
                    </a:lnTo>
                    <a:lnTo>
                      <a:pt x="124" y="199"/>
                    </a:lnTo>
                    <a:lnTo>
                      <a:pt x="117" y="201"/>
                    </a:lnTo>
                    <a:lnTo>
                      <a:pt x="110" y="201"/>
                    </a:lnTo>
                    <a:lnTo>
                      <a:pt x="105" y="199"/>
                    </a:lnTo>
                    <a:lnTo>
                      <a:pt x="105" y="199"/>
                    </a:lnTo>
                    <a:lnTo>
                      <a:pt x="101" y="195"/>
                    </a:lnTo>
                    <a:lnTo>
                      <a:pt x="100" y="192"/>
                    </a:lnTo>
                    <a:lnTo>
                      <a:pt x="98" y="182"/>
                    </a:lnTo>
                    <a:lnTo>
                      <a:pt x="100" y="170"/>
                    </a:lnTo>
                    <a:lnTo>
                      <a:pt x="105" y="154"/>
                    </a:lnTo>
                    <a:lnTo>
                      <a:pt x="112" y="139"/>
                    </a:lnTo>
                    <a:lnTo>
                      <a:pt x="119" y="123"/>
                    </a:lnTo>
                    <a:lnTo>
                      <a:pt x="129" y="108"/>
                    </a:lnTo>
                    <a:lnTo>
                      <a:pt x="139" y="96"/>
                    </a:lnTo>
                    <a:lnTo>
                      <a:pt x="139" y="96"/>
                    </a:lnTo>
                    <a:lnTo>
                      <a:pt x="148" y="86"/>
                    </a:lnTo>
                    <a:lnTo>
                      <a:pt x="153" y="74"/>
                    </a:lnTo>
                    <a:lnTo>
                      <a:pt x="156" y="63"/>
                    </a:lnTo>
                    <a:lnTo>
                      <a:pt x="156" y="53"/>
                    </a:lnTo>
                    <a:lnTo>
                      <a:pt x="155" y="43"/>
                    </a:lnTo>
                    <a:lnTo>
                      <a:pt x="153" y="32"/>
                    </a:lnTo>
                    <a:lnTo>
                      <a:pt x="148" y="24"/>
                    </a:lnTo>
                    <a:lnTo>
                      <a:pt x="141" y="15"/>
                    </a:lnTo>
                    <a:lnTo>
                      <a:pt x="134" y="10"/>
                    </a:lnTo>
                    <a:lnTo>
                      <a:pt x="125" y="5"/>
                    </a:lnTo>
                    <a:lnTo>
                      <a:pt x="117" y="1"/>
                    </a:lnTo>
                    <a:lnTo>
                      <a:pt x="106" y="0"/>
                    </a:lnTo>
                    <a:lnTo>
                      <a:pt x="96" y="0"/>
                    </a:lnTo>
                    <a:lnTo>
                      <a:pt x="86" y="3"/>
                    </a:lnTo>
                    <a:lnTo>
                      <a:pt x="77" y="10"/>
                    </a:lnTo>
                    <a:lnTo>
                      <a:pt x="67" y="19"/>
                    </a:lnTo>
                    <a:lnTo>
                      <a:pt x="67" y="19"/>
                    </a:lnTo>
                    <a:lnTo>
                      <a:pt x="55" y="32"/>
                    </a:lnTo>
                    <a:lnTo>
                      <a:pt x="43" y="48"/>
                    </a:lnTo>
                    <a:lnTo>
                      <a:pt x="34" y="65"/>
                    </a:lnTo>
                    <a:lnTo>
                      <a:pt x="26" y="80"/>
                    </a:lnTo>
                    <a:lnTo>
                      <a:pt x="19" y="98"/>
                    </a:lnTo>
                    <a:lnTo>
                      <a:pt x="12" y="116"/>
                    </a:lnTo>
                    <a:lnTo>
                      <a:pt x="7" y="134"/>
                    </a:lnTo>
                    <a:lnTo>
                      <a:pt x="3" y="152"/>
                    </a:lnTo>
                    <a:lnTo>
                      <a:pt x="2" y="170"/>
                    </a:lnTo>
                    <a:lnTo>
                      <a:pt x="0" y="189"/>
                    </a:lnTo>
                    <a:lnTo>
                      <a:pt x="0" y="206"/>
                    </a:lnTo>
                    <a:lnTo>
                      <a:pt x="2" y="221"/>
                    </a:lnTo>
                    <a:lnTo>
                      <a:pt x="3" y="238"/>
                    </a:lnTo>
                    <a:lnTo>
                      <a:pt x="7" y="254"/>
                    </a:lnTo>
                    <a:lnTo>
                      <a:pt x="10" y="267"/>
                    </a:lnTo>
                    <a:lnTo>
                      <a:pt x="15" y="281"/>
                    </a:lnTo>
                    <a:lnTo>
                      <a:pt x="15" y="281"/>
                    </a:lnTo>
                    <a:lnTo>
                      <a:pt x="21" y="292"/>
                    </a:lnTo>
                    <a:lnTo>
                      <a:pt x="29" y="300"/>
                    </a:lnTo>
                    <a:lnTo>
                      <a:pt x="36" y="307"/>
                    </a:lnTo>
                    <a:lnTo>
                      <a:pt x="46" y="310"/>
                    </a:lnTo>
                    <a:lnTo>
                      <a:pt x="57" y="314"/>
                    </a:lnTo>
                    <a:lnTo>
                      <a:pt x="67" y="316"/>
                    </a:lnTo>
                    <a:lnTo>
                      <a:pt x="79" y="314"/>
                    </a:lnTo>
                    <a:lnTo>
                      <a:pt x="93" y="312"/>
                    </a:lnTo>
                    <a:lnTo>
                      <a:pt x="106" y="309"/>
                    </a:lnTo>
                    <a:lnTo>
                      <a:pt x="120" y="304"/>
                    </a:lnTo>
                    <a:lnTo>
                      <a:pt x="151" y="290"/>
                    </a:lnTo>
                    <a:lnTo>
                      <a:pt x="184" y="271"/>
                    </a:lnTo>
                    <a:lnTo>
                      <a:pt x="218" y="249"/>
                    </a:lnTo>
                    <a:lnTo>
                      <a:pt x="218" y="249"/>
                    </a:lnTo>
                    <a:lnTo>
                      <a:pt x="222" y="249"/>
                    </a:lnTo>
                    <a:lnTo>
                      <a:pt x="223" y="252"/>
                    </a:lnTo>
                    <a:lnTo>
                      <a:pt x="228" y="266"/>
                    </a:lnTo>
                    <a:lnTo>
                      <a:pt x="237" y="290"/>
                    </a:lnTo>
                    <a:lnTo>
                      <a:pt x="237" y="290"/>
                    </a:lnTo>
                    <a:lnTo>
                      <a:pt x="239" y="300"/>
                    </a:lnTo>
                    <a:lnTo>
                      <a:pt x="240" y="314"/>
                    </a:lnTo>
                    <a:lnTo>
                      <a:pt x="242" y="341"/>
                    </a:lnTo>
                    <a:lnTo>
                      <a:pt x="242" y="374"/>
                    </a:lnTo>
                    <a:lnTo>
                      <a:pt x="240" y="407"/>
                    </a:lnTo>
                    <a:lnTo>
                      <a:pt x="235" y="463"/>
                    </a:lnTo>
                    <a:lnTo>
                      <a:pt x="232" y="487"/>
                    </a:lnTo>
                    <a:lnTo>
                      <a:pt x="232" y="487"/>
                    </a:lnTo>
                    <a:lnTo>
                      <a:pt x="220" y="527"/>
                    </a:lnTo>
                    <a:lnTo>
                      <a:pt x="208" y="575"/>
                    </a:lnTo>
                    <a:lnTo>
                      <a:pt x="192" y="637"/>
                    </a:lnTo>
                    <a:lnTo>
                      <a:pt x="179" y="709"/>
                    </a:lnTo>
                    <a:lnTo>
                      <a:pt x="165" y="791"/>
                    </a:lnTo>
                    <a:lnTo>
                      <a:pt x="158" y="832"/>
                    </a:lnTo>
                    <a:lnTo>
                      <a:pt x="155" y="877"/>
                    </a:lnTo>
                    <a:lnTo>
                      <a:pt x="151" y="920"/>
                    </a:lnTo>
                    <a:lnTo>
                      <a:pt x="148" y="964"/>
                    </a:lnTo>
                    <a:lnTo>
                      <a:pt x="148" y="964"/>
                    </a:lnTo>
                    <a:lnTo>
                      <a:pt x="149" y="978"/>
                    </a:lnTo>
                    <a:lnTo>
                      <a:pt x="153" y="988"/>
                    </a:lnTo>
                    <a:lnTo>
                      <a:pt x="156" y="997"/>
                    </a:lnTo>
                    <a:lnTo>
                      <a:pt x="163" y="1006"/>
                    </a:lnTo>
                    <a:lnTo>
                      <a:pt x="172" y="1012"/>
                    </a:lnTo>
                    <a:lnTo>
                      <a:pt x="180" y="1018"/>
                    </a:lnTo>
                    <a:lnTo>
                      <a:pt x="191" y="1021"/>
                    </a:lnTo>
                    <a:lnTo>
                      <a:pt x="199" y="1021"/>
                    </a:lnTo>
                    <a:lnTo>
                      <a:pt x="210" y="1021"/>
                    </a:lnTo>
                    <a:lnTo>
                      <a:pt x="220" y="1019"/>
                    </a:lnTo>
                    <a:lnTo>
                      <a:pt x="228" y="1016"/>
                    </a:lnTo>
                    <a:lnTo>
                      <a:pt x="237" y="1011"/>
                    </a:lnTo>
                    <a:lnTo>
                      <a:pt x="244" y="1006"/>
                    </a:lnTo>
                    <a:lnTo>
                      <a:pt x="251" y="997"/>
                    </a:lnTo>
                    <a:lnTo>
                      <a:pt x="254" y="987"/>
                    </a:lnTo>
                    <a:lnTo>
                      <a:pt x="256" y="975"/>
                    </a:lnTo>
                    <a:lnTo>
                      <a:pt x="256" y="975"/>
                    </a:lnTo>
                    <a:lnTo>
                      <a:pt x="259" y="927"/>
                    </a:lnTo>
                    <a:lnTo>
                      <a:pt x="264" y="877"/>
                    </a:lnTo>
                    <a:lnTo>
                      <a:pt x="271" y="827"/>
                    </a:lnTo>
                    <a:lnTo>
                      <a:pt x="282" y="777"/>
                    </a:lnTo>
                    <a:lnTo>
                      <a:pt x="292" y="726"/>
                    </a:lnTo>
                    <a:lnTo>
                      <a:pt x="304" y="678"/>
                    </a:lnTo>
                    <a:lnTo>
                      <a:pt x="316" y="628"/>
                    </a:lnTo>
                    <a:lnTo>
                      <a:pt x="331" y="583"/>
                    </a:lnTo>
                    <a:lnTo>
                      <a:pt x="331" y="583"/>
                    </a:lnTo>
                    <a:lnTo>
                      <a:pt x="338" y="587"/>
                    </a:lnTo>
                    <a:lnTo>
                      <a:pt x="345" y="590"/>
                    </a:lnTo>
                    <a:lnTo>
                      <a:pt x="345" y="590"/>
                    </a:lnTo>
                    <a:lnTo>
                      <a:pt x="350" y="640"/>
                    </a:lnTo>
                    <a:lnTo>
                      <a:pt x="357" y="693"/>
                    </a:lnTo>
                    <a:lnTo>
                      <a:pt x="369" y="745"/>
                    </a:lnTo>
                    <a:lnTo>
                      <a:pt x="383" y="796"/>
                    </a:lnTo>
                    <a:lnTo>
                      <a:pt x="398" y="849"/>
                    </a:lnTo>
                    <a:lnTo>
                      <a:pt x="414" y="899"/>
                    </a:lnTo>
                    <a:lnTo>
                      <a:pt x="433" y="949"/>
                    </a:lnTo>
                    <a:lnTo>
                      <a:pt x="450" y="999"/>
                    </a:lnTo>
                    <a:lnTo>
                      <a:pt x="450" y="999"/>
                    </a:lnTo>
                    <a:lnTo>
                      <a:pt x="457" y="1009"/>
                    </a:lnTo>
                    <a:lnTo>
                      <a:pt x="464" y="1018"/>
                    </a:lnTo>
                    <a:lnTo>
                      <a:pt x="472" y="1024"/>
                    </a:lnTo>
                    <a:lnTo>
                      <a:pt x="481" y="1030"/>
                    </a:lnTo>
                    <a:lnTo>
                      <a:pt x="491" y="1031"/>
                    </a:lnTo>
                    <a:lnTo>
                      <a:pt x="501" y="1033"/>
                    </a:lnTo>
                    <a:lnTo>
                      <a:pt x="510" y="1031"/>
                    </a:lnTo>
                    <a:lnTo>
                      <a:pt x="520" y="1030"/>
                    </a:lnTo>
                    <a:lnTo>
                      <a:pt x="531" y="1026"/>
                    </a:lnTo>
                    <a:lnTo>
                      <a:pt x="539" y="1021"/>
                    </a:lnTo>
                    <a:lnTo>
                      <a:pt x="546" y="1016"/>
                    </a:lnTo>
                    <a:lnTo>
                      <a:pt x="553" y="1009"/>
                    </a:lnTo>
                    <a:lnTo>
                      <a:pt x="558" y="1000"/>
                    </a:lnTo>
                    <a:lnTo>
                      <a:pt x="560" y="992"/>
                    </a:lnTo>
                    <a:lnTo>
                      <a:pt x="560" y="983"/>
                    </a:lnTo>
                    <a:lnTo>
                      <a:pt x="558" y="975"/>
                    </a:lnTo>
                    <a:lnTo>
                      <a:pt x="558" y="975"/>
                    </a:lnTo>
                    <a:lnTo>
                      <a:pt x="539" y="916"/>
                    </a:lnTo>
                    <a:lnTo>
                      <a:pt x="522" y="856"/>
                    </a:lnTo>
                    <a:lnTo>
                      <a:pt x="507" y="798"/>
                    </a:lnTo>
                    <a:lnTo>
                      <a:pt x="493" y="739"/>
                    </a:lnTo>
                    <a:lnTo>
                      <a:pt x="483" y="683"/>
                    </a:lnTo>
                    <a:lnTo>
                      <a:pt x="472" y="626"/>
                    </a:lnTo>
                    <a:lnTo>
                      <a:pt x="464" y="573"/>
                    </a:lnTo>
                    <a:lnTo>
                      <a:pt x="457" y="522"/>
                    </a:lnTo>
                    <a:lnTo>
                      <a:pt x="447" y="431"/>
                    </a:lnTo>
                    <a:lnTo>
                      <a:pt x="441" y="355"/>
                    </a:lnTo>
                    <a:lnTo>
                      <a:pt x="438" y="302"/>
                    </a:lnTo>
                    <a:lnTo>
                      <a:pt x="435" y="274"/>
                    </a:lnTo>
                    <a:lnTo>
                      <a:pt x="435" y="274"/>
                    </a:lnTo>
                    <a:lnTo>
                      <a:pt x="445" y="286"/>
                    </a:lnTo>
                    <a:lnTo>
                      <a:pt x="457" y="304"/>
                    </a:lnTo>
                    <a:lnTo>
                      <a:pt x="472" y="324"/>
                    </a:lnTo>
                    <a:lnTo>
                      <a:pt x="488" y="346"/>
                    </a:lnTo>
                    <a:lnTo>
                      <a:pt x="503" y="372"/>
                    </a:lnTo>
                    <a:lnTo>
                      <a:pt x="515" y="403"/>
                    </a:lnTo>
                    <a:lnTo>
                      <a:pt x="520" y="419"/>
                    </a:lnTo>
                    <a:lnTo>
                      <a:pt x="526" y="436"/>
                    </a:lnTo>
                    <a:lnTo>
                      <a:pt x="529" y="455"/>
                    </a:lnTo>
                    <a:lnTo>
                      <a:pt x="531" y="473"/>
                    </a:lnTo>
                    <a:lnTo>
                      <a:pt x="531" y="473"/>
                    </a:lnTo>
                    <a:lnTo>
                      <a:pt x="532" y="485"/>
                    </a:lnTo>
                    <a:lnTo>
                      <a:pt x="538" y="496"/>
                    </a:lnTo>
                    <a:lnTo>
                      <a:pt x="544" y="504"/>
                    </a:lnTo>
                    <a:lnTo>
                      <a:pt x="551" y="509"/>
                    </a:lnTo>
                    <a:lnTo>
                      <a:pt x="562" y="513"/>
                    </a:lnTo>
                    <a:lnTo>
                      <a:pt x="570" y="515"/>
                    </a:lnTo>
                    <a:lnTo>
                      <a:pt x="580" y="515"/>
                    </a:lnTo>
                    <a:lnTo>
                      <a:pt x="591" y="513"/>
                    </a:lnTo>
                    <a:lnTo>
                      <a:pt x="601" y="509"/>
                    </a:lnTo>
                    <a:lnTo>
                      <a:pt x="610" y="504"/>
                    </a:lnTo>
                    <a:lnTo>
                      <a:pt x="618" y="497"/>
                    </a:lnTo>
                    <a:lnTo>
                      <a:pt x="625" y="491"/>
                    </a:lnTo>
                    <a:lnTo>
                      <a:pt x="630" y="480"/>
                    </a:lnTo>
                    <a:lnTo>
                      <a:pt x="632" y="470"/>
                    </a:lnTo>
                    <a:lnTo>
                      <a:pt x="632" y="458"/>
                    </a:lnTo>
                    <a:lnTo>
                      <a:pt x="629" y="446"/>
                    </a:lnTo>
                    <a:lnTo>
                      <a:pt x="629" y="44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"/>
              </a:p>
            </p:txBody>
          </p:sp>
          <p:sp>
            <p:nvSpPr>
              <p:cNvPr id="19" name="Freeform 19"/>
              <p:cNvSpPr>
                <a:spLocks noEditPoints="1"/>
              </p:cNvSpPr>
              <p:nvPr/>
            </p:nvSpPr>
            <p:spPr bwMode="auto">
              <a:xfrm>
                <a:off x="6270626" y="3675063"/>
                <a:ext cx="150813" cy="150812"/>
              </a:xfrm>
              <a:custGeom>
                <a:avLst/>
                <a:gdLst>
                  <a:gd name="T0" fmla="*/ 189 w 191"/>
                  <a:gd name="T1" fmla="*/ 118 h 191"/>
                  <a:gd name="T2" fmla="*/ 189 w 191"/>
                  <a:gd name="T3" fmla="*/ 118 h 191"/>
                  <a:gd name="T4" fmla="*/ 182 w 191"/>
                  <a:gd name="T5" fmla="*/ 137 h 191"/>
                  <a:gd name="T6" fmla="*/ 172 w 191"/>
                  <a:gd name="T7" fmla="*/ 153 h 191"/>
                  <a:gd name="T8" fmla="*/ 160 w 191"/>
                  <a:gd name="T9" fmla="*/ 166 h 191"/>
                  <a:gd name="T10" fmla="*/ 144 w 191"/>
                  <a:gd name="T11" fmla="*/ 177 h 191"/>
                  <a:gd name="T12" fmla="*/ 129 w 191"/>
                  <a:gd name="T13" fmla="*/ 185 h 191"/>
                  <a:gd name="T14" fmla="*/ 110 w 191"/>
                  <a:gd name="T15" fmla="*/ 191 h 191"/>
                  <a:gd name="T16" fmla="*/ 91 w 191"/>
                  <a:gd name="T17" fmla="*/ 191 h 191"/>
                  <a:gd name="T18" fmla="*/ 72 w 191"/>
                  <a:gd name="T19" fmla="*/ 189 h 191"/>
                  <a:gd name="T20" fmla="*/ 72 w 191"/>
                  <a:gd name="T21" fmla="*/ 189 h 191"/>
                  <a:gd name="T22" fmla="*/ 55 w 191"/>
                  <a:gd name="T23" fmla="*/ 182 h 191"/>
                  <a:gd name="T24" fmla="*/ 38 w 191"/>
                  <a:gd name="T25" fmla="*/ 172 h 191"/>
                  <a:gd name="T26" fmla="*/ 24 w 191"/>
                  <a:gd name="T27" fmla="*/ 160 h 191"/>
                  <a:gd name="T28" fmla="*/ 14 w 191"/>
                  <a:gd name="T29" fmla="*/ 144 h 191"/>
                  <a:gd name="T30" fmla="*/ 5 w 191"/>
                  <a:gd name="T31" fmla="*/ 129 h 191"/>
                  <a:gd name="T32" fmla="*/ 2 w 191"/>
                  <a:gd name="T33" fmla="*/ 110 h 191"/>
                  <a:gd name="T34" fmla="*/ 0 w 191"/>
                  <a:gd name="T35" fmla="*/ 91 h 191"/>
                  <a:gd name="T36" fmla="*/ 4 w 191"/>
                  <a:gd name="T37" fmla="*/ 72 h 191"/>
                  <a:gd name="T38" fmla="*/ 4 w 191"/>
                  <a:gd name="T39" fmla="*/ 72 h 191"/>
                  <a:gd name="T40" fmla="*/ 10 w 191"/>
                  <a:gd name="T41" fmla="*/ 55 h 191"/>
                  <a:gd name="T42" fmla="*/ 19 w 191"/>
                  <a:gd name="T43" fmla="*/ 38 h 191"/>
                  <a:gd name="T44" fmla="*/ 33 w 191"/>
                  <a:gd name="T45" fmla="*/ 24 h 191"/>
                  <a:gd name="T46" fmla="*/ 46 w 191"/>
                  <a:gd name="T47" fmla="*/ 14 h 191"/>
                  <a:gd name="T48" fmla="*/ 64 w 191"/>
                  <a:gd name="T49" fmla="*/ 5 h 191"/>
                  <a:gd name="T50" fmla="*/ 81 w 191"/>
                  <a:gd name="T51" fmla="*/ 2 h 191"/>
                  <a:gd name="T52" fmla="*/ 100 w 191"/>
                  <a:gd name="T53" fmla="*/ 0 h 191"/>
                  <a:gd name="T54" fmla="*/ 119 w 191"/>
                  <a:gd name="T55" fmla="*/ 3 h 191"/>
                  <a:gd name="T56" fmla="*/ 119 w 191"/>
                  <a:gd name="T57" fmla="*/ 3 h 191"/>
                  <a:gd name="T58" fmla="*/ 137 w 191"/>
                  <a:gd name="T59" fmla="*/ 10 h 191"/>
                  <a:gd name="T60" fmla="*/ 153 w 191"/>
                  <a:gd name="T61" fmla="*/ 19 h 191"/>
                  <a:gd name="T62" fmla="*/ 167 w 191"/>
                  <a:gd name="T63" fmla="*/ 33 h 191"/>
                  <a:gd name="T64" fmla="*/ 177 w 191"/>
                  <a:gd name="T65" fmla="*/ 46 h 191"/>
                  <a:gd name="T66" fmla="*/ 186 w 191"/>
                  <a:gd name="T67" fmla="*/ 64 h 191"/>
                  <a:gd name="T68" fmla="*/ 191 w 191"/>
                  <a:gd name="T69" fmla="*/ 81 h 191"/>
                  <a:gd name="T70" fmla="*/ 191 w 191"/>
                  <a:gd name="T71" fmla="*/ 100 h 191"/>
                  <a:gd name="T72" fmla="*/ 189 w 191"/>
                  <a:gd name="T73" fmla="*/ 118 h 191"/>
                  <a:gd name="T74" fmla="*/ 189 w 191"/>
                  <a:gd name="T75" fmla="*/ 118 h 191"/>
                  <a:gd name="T76" fmla="*/ 189 w 191"/>
                  <a:gd name="T77" fmla="*/ 118 h 191"/>
                  <a:gd name="T78" fmla="*/ 189 w 191"/>
                  <a:gd name="T79" fmla="*/ 118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91" h="191">
                    <a:moveTo>
                      <a:pt x="189" y="118"/>
                    </a:moveTo>
                    <a:lnTo>
                      <a:pt x="189" y="118"/>
                    </a:lnTo>
                    <a:lnTo>
                      <a:pt x="182" y="137"/>
                    </a:lnTo>
                    <a:lnTo>
                      <a:pt x="172" y="153"/>
                    </a:lnTo>
                    <a:lnTo>
                      <a:pt x="160" y="166"/>
                    </a:lnTo>
                    <a:lnTo>
                      <a:pt x="144" y="177"/>
                    </a:lnTo>
                    <a:lnTo>
                      <a:pt x="129" y="185"/>
                    </a:lnTo>
                    <a:lnTo>
                      <a:pt x="110" y="191"/>
                    </a:lnTo>
                    <a:lnTo>
                      <a:pt x="91" y="191"/>
                    </a:lnTo>
                    <a:lnTo>
                      <a:pt x="72" y="189"/>
                    </a:lnTo>
                    <a:lnTo>
                      <a:pt x="72" y="189"/>
                    </a:lnTo>
                    <a:lnTo>
                      <a:pt x="55" y="182"/>
                    </a:lnTo>
                    <a:lnTo>
                      <a:pt x="38" y="172"/>
                    </a:lnTo>
                    <a:lnTo>
                      <a:pt x="24" y="160"/>
                    </a:lnTo>
                    <a:lnTo>
                      <a:pt x="14" y="144"/>
                    </a:lnTo>
                    <a:lnTo>
                      <a:pt x="5" y="129"/>
                    </a:lnTo>
                    <a:lnTo>
                      <a:pt x="2" y="110"/>
                    </a:lnTo>
                    <a:lnTo>
                      <a:pt x="0" y="91"/>
                    </a:lnTo>
                    <a:lnTo>
                      <a:pt x="4" y="72"/>
                    </a:lnTo>
                    <a:lnTo>
                      <a:pt x="4" y="72"/>
                    </a:lnTo>
                    <a:lnTo>
                      <a:pt x="10" y="55"/>
                    </a:lnTo>
                    <a:lnTo>
                      <a:pt x="19" y="38"/>
                    </a:lnTo>
                    <a:lnTo>
                      <a:pt x="33" y="24"/>
                    </a:lnTo>
                    <a:lnTo>
                      <a:pt x="46" y="14"/>
                    </a:lnTo>
                    <a:lnTo>
                      <a:pt x="64" y="5"/>
                    </a:lnTo>
                    <a:lnTo>
                      <a:pt x="81" y="2"/>
                    </a:lnTo>
                    <a:lnTo>
                      <a:pt x="100" y="0"/>
                    </a:lnTo>
                    <a:lnTo>
                      <a:pt x="119" y="3"/>
                    </a:lnTo>
                    <a:lnTo>
                      <a:pt x="119" y="3"/>
                    </a:lnTo>
                    <a:lnTo>
                      <a:pt x="137" y="10"/>
                    </a:lnTo>
                    <a:lnTo>
                      <a:pt x="153" y="19"/>
                    </a:lnTo>
                    <a:lnTo>
                      <a:pt x="167" y="33"/>
                    </a:lnTo>
                    <a:lnTo>
                      <a:pt x="177" y="46"/>
                    </a:lnTo>
                    <a:lnTo>
                      <a:pt x="186" y="64"/>
                    </a:lnTo>
                    <a:lnTo>
                      <a:pt x="191" y="81"/>
                    </a:lnTo>
                    <a:lnTo>
                      <a:pt x="191" y="100"/>
                    </a:lnTo>
                    <a:lnTo>
                      <a:pt x="189" y="118"/>
                    </a:lnTo>
                    <a:lnTo>
                      <a:pt x="189" y="118"/>
                    </a:lnTo>
                    <a:close/>
                    <a:moveTo>
                      <a:pt x="189" y="118"/>
                    </a:moveTo>
                    <a:lnTo>
                      <a:pt x="189" y="11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1923152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وباختصار</a:t>
            </a:r>
            <a:endParaRPr lang="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" sz="2000" b="0" i="0" u="none" baseline="0" dirty="0"/>
              <a:t>العمل السليم للجسم يتطلب الحفاظ على ظروف داخلية مثالية (كالحرارة وتزويد الأكسجين </a:t>
            </a:r>
            <a:r>
              <a:rPr lang="ar-SA" sz="2000" b="0" i="0" u="none" baseline="0" dirty="0" smtClean="0"/>
              <a:t>و</a:t>
            </a:r>
            <a:r>
              <a:rPr lang="ar" sz="2000" b="0" i="0" u="none" baseline="0" dirty="0" smtClean="0"/>
              <a:t>الجلوكوز </a:t>
            </a:r>
            <a:r>
              <a:rPr lang="ar" sz="2000" b="0" i="0" u="none" baseline="0" dirty="0"/>
              <a:t>للأعضاء المختلفة مثلًا) </a:t>
            </a:r>
            <a:endParaRPr lang="ar" sz="2000" dirty="0"/>
          </a:p>
          <a:p>
            <a:pPr marL="0" indent="0" algn="r" rtl="1">
              <a:buNone/>
            </a:pPr>
            <a:r>
              <a:rPr lang="ar" sz="2000" b="0" i="0" u="none" baseline="0" dirty="0"/>
              <a:t>لكي يتم الحفاظ على الظروف المطلوبة فإن هناك في الجسم أنظمة تقوم بمواءمة نشاطها للاحتياجات المختلفة للجسم، عقب النشاط الرياضي مثلًا. </a:t>
            </a:r>
            <a:endParaRPr lang="ar" sz="2000" dirty="0"/>
          </a:p>
          <a:p>
            <a:pPr marL="0" indent="0" algn="r" rtl="1">
              <a:buNone/>
            </a:pPr>
            <a:r>
              <a:rPr lang="ar" sz="2000" dirty="0"/>
              <a:t/>
            </a:r>
            <a:br>
              <a:rPr lang="ar" sz="2000" dirty="0"/>
            </a:br>
            <a:endParaRPr lang="ar" sz="2000" dirty="0"/>
          </a:p>
        </p:txBody>
      </p:sp>
      <p:grpSp>
        <p:nvGrpSpPr>
          <p:cNvPr id="13" name="קבוצה 12"/>
          <p:cNvGrpSpPr/>
          <p:nvPr/>
        </p:nvGrpSpPr>
        <p:grpSpPr>
          <a:xfrm>
            <a:off x="4148469" y="3319721"/>
            <a:ext cx="1112530" cy="1839123"/>
            <a:chOff x="4061078" y="4018221"/>
            <a:chExt cx="1112530" cy="1839123"/>
          </a:xfrm>
        </p:grpSpPr>
        <p:sp>
          <p:nvSpPr>
            <p:cNvPr id="14" name="מלבן 13"/>
            <p:cNvSpPr/>
            <p:nvPr/>
          </p:nvSpPr>
          <p:spPr>
            <a:xfrm rot="20431169">
              <a:off x="4061078" y="4018221"/>
              <a:ext cx="60785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 rtl="1"/>
              <a:r>
                <a:rPr lang="ar" sz="5400" b="1" i="0" u="none" cap="none" spc="0" baseline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rPr>
                <a:t>؟</a:t>
              </a:r>
              <a:endParaRPr lang="ar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endParaRPr>
            </a:p>
          </p:txBody>
        </p:sp>
        <p:sp>
          <p:nvSpPr>
            <p:cNvPr id="15" name="מלבן 14"/>
            <p:cNvSpPr/>
            <p:nvPr/>
          </p:nvSpPr>
          <p:spPr>
            <a:xfrm rot="819060">
              <a:off x="4465378" y="4149751"/>
              <a:ext cx="60785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 rtl="1"/>
              <a:r>
                <a:rPr lang="ar" sz="5400" b="1" i="0" u="none" cap="none" spc="0" baseline="0">
                  <a:ln w="12700">
                    <a:solidFill>
                      <a:schemeClr val="tx2">
                        <a:lumMod val="75000"/>
                      </a:schemeClr>
                    </a:solidFill>
                    <a:prstDash val="solid"/>
                  </a:ln>
                  <a:pattFill prst="dkUpDiag">
                    <a:fgClr>
                      <a:schemeClr val="tx2"/>
                    </a:fgClr>
                    <a:bgClr>
                      <a:schemeClr val="tx2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tx2">
                        <a:lumMod val="75000"/>
                      </a:schemeClr>
                    </a:outerShdw>
                  </a:effectLst>
                </a:rPr>
                <a:t>؟</a:t>
              </a:r>
              <a:endParaRPr lang="ar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endParaRPr>
            </a:p>
          </p:txBody>
        </p:sp>
        <p:grpSp>
          <p:nvGrpSpPr>
            <p:cNvPr id="16" name="קבוצה 15"/>
            <p:cNvGrpSpPr/>
            <p:nvPr/>
          </p:nvGrpSpPr>
          <p:grpSpPr>
            <a:xfrm>
              <a:off x="4211007" y="4950378"/>
              <a:ext cx="493290" cy="906966"/>
              <a:chOff x="6116638" y="3675063"/>
              <a:chExt cx="501650" cy="922337"/>
            </a:xfrm>
            <a:solidFill>
              <a:srgbClr val="FFBD8D"/>
            </a:solidFill>
          </p:grpSpPr>
          <p:sp>
            <p:nvSpPr>
              <p:cNvPr id="20" name="Freeform 18"/>
              <p:cNvSpPr>
                <a:spLocks/>
              </p:cNvSpPr>
              <p:nvPr/>
            </p:nvSpPr>
            <p:spPr bwMode="auto">
              <a:xfrm>
                <a:off x="6116638" y="3776663"/>
                <a:ext cx="501650" cy="820737"/>
              </a:xfrm>
              <a:custGeom>
                <a:avLst/>
                <a:gdLst>
                  <a:gd name="T0" fmla="*/ 594 w 632"/>
                  <a:gd name="T1" fmla="*/ 352 h 1033"/>
                  <a:gd name="T2" fmla="*/ 536 w 632"/>
                  <a:gd name="T3" fmla="*/ 238 h 1033"/>
                  <a:gd name="T4" fmla="*/ 476 w 632"/>
                  <a:gd name="T5" fmla="*/ 175 h 1033"/>
                  <a:gd name="T6" fmla="*/ 410 w 632"/>
                  <a:gd name="T7" fmla="*/ 132 h 1033"/>
                  <a:gd name="T8" fmla="*/ 282 w 632"/>
                  <a:gd name="T9" fmla="*/ 106 h 1033"/>
                  <a:gd name="T10" fmla="*/ 239 w 632"/>
                  <a:gd name="T11" fmla="*/ 108 h 1033"/>
                  <a:gd name="T12" fmla="*/ 187 w 632"/>
                  <a:gd name="T13" fmla="*/ 151 h 1033"/>
                  <a:gd name="T14" fmla="*/ 143 w 632"/>
                  <a:gd name="T15" fmla="*/ 190 h 1033"/>
                  <a:gd name="T16" fmla="*/ 110 w 632"/>
                  <a:gd name="T17" fmla="*/ 201 h 1033"/>
                  <a:gd name="T18" fmla="*/ 100 w 632"/>
                  <a:gd name="T19" fmla="*/ 192 h 1033"/>
                  <a:gd name="T20" fmla="*/ 112 w 632"/>
                  <a:gd name="T21" fmla="*/ 139 h 1033"/>
                  <a:gd name="T22" fmla="*/ 139 w 632"/>
                  <a:gd name="T23" fmla="*/ 96 h 1033"/>
                  <a:gd name="T24" fmla="*/ 156 w 632"/>
                  <a:gd name="T25" fmla="*/ 53 h 1033"/>
                  <a:gd name="T26" fmla="*/ 141 w 632"/>
                  <a:gd name="T27" fmla="*/ 15 h 1033"/>
                  <a:gd name="T28" fmla="*/ 106 w 632"/>
                  <a:gd name="T29" fmla="*/ 0 h 1033"/>
                  <a:gd name="T30" fmla="*/ 67 w 632"/>
                  <a:gd name="T31" fmla="*/ 19 h 1033"/>
                  <a:gd name="T32" fmla="*/ 34 w 632"/>
                  <a:gd name="T33" fmla="*/ 65 h 1033"/>
                  <a:gd name="T34" fmla="*/ 7 w 632"/>
                  <a:gd name="T35" fmla="*/ 134 h 1033"/>
                  <a:gd name="T36" fmla="*/ 0 w 632"/>
                  <a:gd name="T37" fmla="*/ 206 h 1033"/>
                  <a:gd name="T38" fmla="*/ 10 w 632"/>
                  <a:gd name="T39" fmla="*/ 267 h 1033"/>
                  <a:gd name="T40" fmla="*/ 29 w 632"/>
                  <a:gd name="T41" fmla="*/ 300 h 1033"/>
                  <a:gd name="T42" fmla="*/ 67 w 632"/>
                  <a:gd name="T43" fmla="*/ 316 h 1033"/>
                  <a:gd name="T44" fmla="*/ 120 w 632"/>
                  <a:gd name="T45" fmla="*/ 304 h 1033"/>
                  <a:gd name="T46" fmla="*/ 218 w 632"/>
                  <a:gd name="T47" fmla="*/ 249 h 1033"/>
                  <a:gd name="T48" fmla="*/ 237 w 632"/>
                  <a:gd name="T49" fmla="*/ 290 h 1033"/>
                  <a:gd name="T50" fmla="*/ 242 w 632"/>
                  <a:gd name="T51" fmla="*/ 341 h 1033"/>
                  <a:gd name="T52" fmla="*/ 232 w 632"/>
                  <a:gd name="T53" fmla="*/ 487 h 1033"/>
                  <a:gd name="T54" fmla="*/ 192 w 632"/>
                  <a:gd name="T55" fmla="*/ 637 h 1033"/>
                  <a:gd name="T56" fmla="*/ 155 w 632"/>
                  <a:gd name="T57" fmla="*/ 877 h 1033"/>
                  <a:gd name="T58" fmla="*/ 149 w 632"/>
                  <a:gd name="T59" fmla="*/ 978 h 1033"/>
                  <a:gd name="T60" fmla="*/ 172 w 632"/>
                  <a:gd name="T61" fmla="*/ 1012 h 1033"/>
                  <a:gd name="T62" fmla="*/ 210 w 632"/>
                  <a:gd name="T63" fmla="*/ 1021 h 1033"/>
                  <a:gd name="T64" fmla="*/ 244 w 632"/>
                  <a:gd name="T65" fmla="*/ 1006 h 1033"/>
                  <a:gd name="T66" fmla="*/ 256 w 632"/>
                  <a:gd name="T67" fmla="*/ 975 h 1033"/>
                  <a:gd name="T68" fmla="*/ 282 w 632"/>
                  <a:gd name="T69" fmla="*/ 777 h 1033"/>
                  <a:gd name="T70" fmla="*/ 331 w 632"/>
                  <a:gd name="T71" fmla="*/ 583 h 1033"/>
                  <a:gd name="T72" fmla="*/ 345 w 632"/>
                  <a:gd name="T73" fmla="*/ 590 h 1033"/>
                  <a:gd name="T74" fmla="*/ 383 w 632"/>
                  <a:gd name="T75" fmla="*/ 796 h 1033"/>
                  <a:gd name="T76" fmla="*/ 450 w 632"/>
                  <a:gd name="T77" fmla="*/ 999 h 1033"/>
                  <a:gd name="T78" fmla="*/ 472 w 632"/>
                  <a:gd name="T79" fmla="*/ 1024 h 1033"/>
                  <a:gd name="T80" fmla="*/ 510 w 632"/>
                  <a:gd name="T81" fmla="*/ 1031 h 1033"/>
                  <a:gd name="T82" fmla="*/ 546 w 632"/>
                  <a:gd name="T83" fmla="*/ 1016 h 1033"/>
                  <a:gd name="T84" fmla="*/ 560 w 632"/>
                  <a:gd name="T85" fmla="*/ 983 h 1033"/>
                  <a:gd name="T86" fmla="*/ 522 w 632"/>
                  <a:gd name="T87" fmla="*/ 856 h 1033"/>
                  <a:gd name="T88" fmla="*/ 472 w 632"/>
                  <a:gd name="T89" fmla="*/ 626 h 1033"/>
                  <a:gd name="T90" fmla="*/ 441 w 632"/>
                  <a:gd name="T91" fmla="*/ 355 h 1033"/>
                  <a:gd name="T92" fmla="*/ 445 w 632"/>
                  <a:gd name="T93" fmla="*/ 286 h 1033"/>
                  <a:gd name="T94" fmla="*/ 503 w 632"/>
                  <a:gd name="T95" fmla="*/ 372 h 1033"/>
                  <a:gd name="T96" fmla="*/ 529 w 632"/>
                  <a:gd name="T97" fmla="*/ 455 h 1033"/>
                  <a:gd name="T98" fmla="*/ 538 w 632"/>
                  <a:gd name="T99" fmla="*/ 496 h 1033"/>
                  <a:gd name="T100" fmla="*/ 570 w 632"/>
                  <a:gd name="T101" fmla="*/ 515 h 1033"/>
                  <a:gd name="T102" fmla="*/ 610 w 632"/>
                  <a:gd name="T103" fmla="*/ 504 h 1033"/>
                  <a:gd name="T104" fmla="*/ 632 w 632"/>
                  <a:gd name="T105" fmla="*/ 470 h 10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32" h="1033">
                    <a:moveTo>
                      <a:pt x="629" y="446"/>
                    </a:moveTo>
                    <a:lnTo>
                      <a:pt x="629" y="446"/>
                    </a:lnTo>
                    <a:lnTo>
                      <a:pt x="611" y="396"/>
                    </a:lnTo>
                    <a:lnTo>
                      <a:pt x="594" y="352"/>
                    </a:lnTo>
                    <a:lnTo>
                      <a:pt x="577" y="310"/>
                    </a:lnTo>
                    <a:lnTo>
                      <a:pt x="558" y="273"/>
                    </a:lnTo>
                    <a:lnTo>
                      <a:pt x="546" y="255"/>
                    </a:lnTo>
                    <a:lnTo>
                      <a:pt x="536" y="238"/>
                    </a:lnTo>
                    <a:lnTo>
                      <a:pt x="522" y="221"/>
                    </a:lnTo>
                    <a:lnTo>
                      <a:pt x="508" y="206"/>
                    </a:lnTo>
                    <a:lnTo>
                      <a:pt x="493" y="190"/>
                    </a:lnTo>
                    <a:lnTo>
                      <a:pt x="476" y="175"/>
                    </a:lnTo>
                    <a:lnTo>
                      <a:pt x="457" y="159"/>
                    </a:lnTo>
                    <a:lnTo>
                      <a:pt x="435" y="144"/>
                    </a:lnTo>
                    <a:lnTo>
                      <a:pt x="435" y="144"/>
                    </a:lnTo>
                    <a:lnTo>
                      <a:pt x="410" y="132"/>
                    </a:lnTo>
                    <a:lnTo>
                      <a:pt x="383" y="123"/>
                    </a:lnTo>
                    <a:lnTo>
                      <a:pt x="354" y="116"/>
                    </a:lnTo>
                    <a:lnTo>
                      <a:pt x="326" y="111"/>
                    </a:lnTo>
                    <a:lnTo>
                      <a:pt x="282" y="106"/>
                    </a:lnTo>
                    <a:lnTo>
                      <a:pt x="261" y="104"/>
                    </a:lnTo>
                    <a:lnTo>
                      <a:pt x="261" y="104"/>
                    </a:lnTo>
                    <a:lnTo>
                      <a:pt x="249" y="104"/>
                    </a:lnTo>
                    <a:lnTo>
                      <a:pt x="239" y="108"/>
                    </a:lnTo>
                    <a:lnTo>
                      <a:pt x="227" y="115"/>
                    </a:lnTo>
                    <a:lnTo>
                      <a:pt x="216" y="122"/>
                    </a:lnTo>
                    <a:lnTo>
                      <a:pt x="201" y="137"/>
                    </a:lnTo>
                    <a:lnTo>
                      <a:pt x="187" y="151"/>
                    </a:lnTo>
                    <a:lnTo>
                      <a:pt x="187" y="151"/>
                    </a:lnTo>
                    <a:lnTo>
                      <a:pt x="170" y="168"/>
                    </a:lnTo>
                    <a:lnTo>
                      <a:pt x="155" y="180"/>
                    </a:lnTo>
                    <a:lnTo>
                      <a:pt x="143" y="190"/>
                    </a:lnTo>
                    <a:lnTo>
                      <a:pt x="132" y="195"/>
                    </a:lnTo>
                    <a:lnTo>
                      <a:pt x="124" y="199"/>
                    </a:lnTo>
                    <a:lnTo>
                      <a:pt x="117" y="201"/>
                    </a:lnTo>
                    <a:lnTo>
                      <a:pt x="110" y="201"/>
                    </a:lnTo>
                    <a:lnTo>
                      <a:pt x="105" y="199"/>
                    </a:lnTo>
                    <a:lnTo>
                      <a:pt x="105" y="199"/>
                    </a:lnTo>
                    <a:lnTo>
                      <a:pt x="101" y="195"/>
                    </a:lnTo>
                    <a:lnTo>
                      <a:pt x="100" y="192"/>
                    </a:lnTo>
                    <a:lnTo>
                      <a:pt x="98" y="182"/>
                    </a:lnTo>
                    <a:lnTo>
                      <a:pt x="100" y="170"/>
                    </a:lnTo>
                    <a:lnTo>
                      <a:pt x="105" y="154"/>
                    </a:lnTo>
                    <a:lnTo>
                      <a:pt x="112" y="139"/>
                    </a:lnTo>
                    <a:lnTo>
                      <a:pt x="119" y="123"/>
                    </a:lnTo>
                    <a:lnTo>
                      <a:pt x="129" y="108"/>
                    </a:lnTo>
                    <a:lnTo>
                      <a:pt x="139" y="96"/>
                    </a:lnTo>
                    <a:lnTo>
                      <a:pt x="139" y="96"/>
                    </a:lnTo>
                    <a:lnTo>
                      <a:pt x="148" y="86"/>
                    </a:lnTo>
                    <a:lnTo>
                      <a:pt x="153" y="74"/>
                    </a:lnTo>
                    <a:lnTo>
                      <a:pt x="156" y="63"/>
                    </a:lnTo>
                    <a:lnTo>
                      <a:pt x="156" y="53"/>
                    </a:lnTo>
                    <a:lnTo>
                      <a:pt x="155" y="43"/>
                    </a:lnTo>
                    <a:lnTo>
                      <a:pt x="153" y="32"/>
                    </a:lnTo>
                    <a:lnTo>
                      <a:pt x="148" y="24"/>
                    </a:lnTo>
                    <a:lnTo>
                      <a:pt x="141" y="15"/>
                    </a:lnTo>
                    <a:lnTo>
                      <a:pt x="134" y="10"/>
                    </a:lnTo>
                    <a:lnTo>
                      <a:pt x="125" y="5"/>
                    </a:lnTo>
                    <a:lnTo>
                      <a:pt x="117" y="1"/>
                    </a:lnTo>
                    <a:lnTo>
                      <a:pt x="106" y="0"/>
                    </a:lnTo>
                    <a:lnTo>
                      <a:pt x="96" y="0"/>
                    </a:lnTo>
                    <a:lnTo>
                      <a:pt x="86" y="3"/>
                    </a:lnTo>
                    <a:lnTo>
                      <a:pt x="77" y="10"/>
                    </a:lnTo>
                    <a:lnTo>
                      <a:pt x="67" y="19"/>
                    </a:lnTo>
                    <a:lnTo>
                      <a:pt x="67" y="19"/>
                    </a:lnTo>
                    <a:lnTo>
                      <a:pt x="55" y="32"/>
                    </a:lnTo>
                    <a:lnTo>
                      <a:pt x="43" y="48"/>
                    </a:lnTo>
                    <a:lnTo>
                      <a:pt x="34" y="65"/>
                    </a:lnTo>
                    <a:lnTo>
                      <a:pt x="26" y="80"/>
                    </a:lnTo>
                    <a:lnTo>
                      <a:pt x="19" y="98"/>
                    </a:lnTo>
                    <a:lnTo>
                      <a:pt x="12" y="116"/>
                    </a:lnTo>
                    <a:lnTo>
                      <a:pt x="7" y="134"/>
                    </a:lnTo>
                    <a:lnTo>
                      <a:pt x="3" y="152"/>
                    </a:lnTo>
                    <a:lnTo>
                      <a:pt x="2" y="170"/>
                    </a:lnTo>
                    <a:lnTo>
                      <a:pt x="0" y="189"/>
                    </a:lnTo>
                    <a:lnTo>
                      <a:pt x="0" y="206"/>
                    </a:lnTo>
                    <a:lnTo>
                      <a:pt x="2" y="221"/>
                    </a:lnTo>
                    <a:lnTo>
                      <a:pt x="3" y="238"/>
                    </a:lnTo>
                    <a:lnTo>
                      <a:pt x="7" y="254"/>
                    </a:lnTo>
                    <a:lnTo>
                      <a:pt x="10" y="267"/>
                    </a:lnTo>
                    <a:lnTo>
                      <a:pt x="15" y="281"/>
                    </a:lnTo>
                    <a:lnTo>
                      <a:pt x="15" y="281"/>
                    </a:lnTo>
                    <a:lnTo>
                      <a:pt x="21" y="292"/>
                    </a:lnTo>
                    <a:lnTo>
                      <a:pt x="29" y="300"/>
                    </a:lnTo>
                    <a:lnTo>
                      <a:pt x="36" y="307"/>
                    </a:lnTo>
                    <a:lnTo>
                      <a:pt x="46" y="310"/>
                    </a:lnTo>
                    <a:lnTo>
                      <a:pt x="57" y="314"/>
                    </a:lnTo>
                    <a:lnTo>
                      <a:pt x="67" y="316"/>
                    </a:lnTo>
                    <a:lnTo>
                      <a:pt x="79" y="314"/>
                    </a:lnTo>
                    <a:lnTo>
                      <a:pt x="93" y="312"/>
                    </a:lnTo>
                    <a:lnTo>
                      <a:pt x="106" y="309"/>
                    </a:lnTo>
                    <a:lnTo>
                      <a:pt x="120" y="304"/>
                    </a:lnTo>
                    <a:lnTo>
                      <a:pt x="151" y="290"/>
                    </a:lnTo>
                    <a:lnTo>
                      <a:pt x="184" y="271"/>
                    </a:lnTo>
                    <a:lnTo>
                      <a:pt x="218" y="249"/>
                    </a:lnTo>
                    <a:lnTo>
                      <a:pt x="218" y="249"/>
                    </a:lnTo>
                    <a:lnTo>
                      <a:pt x="222" y="249"/>
                    </a:lnTo>
                    <a:lnTo>
                      <a:pt x="223" y="252"/>
                    </a:lnTo>
                    <a:lnTo>
                      <a:pt x="228" y="266"/>
                    </a:lnTo>
                    <a:lnTo>
                      <a:pt x="237" y="290"/>
                    </a:lnTo>
                    <a:lnTo>
                      <a:pt x="237" y="290"/>
                    </a:lnTo>
                    <a:lnTo>
                      <a:pt x="239" y="300"/>
                    </a:lnTo>
                    <a:lnTo>
                      <a:pt x="240" y="314"/>
                    </a:lnTo>
                    <a:lnTo>
                      <a:pt x="242" y="341"/>
                    </a:lnTo>
                    <a:lnTo>
                      <a:pt x="242" y="374"/>
                    </a:lnTo>
                    <a:lnTo>
                      <a:pt x="240" y="407"/>
                    </a:lnTo>
                    <a:lnTo>
                      <a:pt x="235" y="463"/>
                    </a:lnTo>
                    <a:lnTo>
                      <a:pt x="232" y="487"/>
                    </a:lnTo>
                    <a:lnTo>
                      <a:pt x="232" y="487"/>
                    </a:lnTo>
                    <a:lnTo>
                      <a:pt x="220" y="527"/>
                    </a:lnTo>
                    <a:lnTo>
                      <a:pt x="208" y="575"/>
                    </a:lnTo>
                    <a:lnTo>
                      <a:pt x="192" y="637"/>
                    </a:lnTo>
                    <a:lnTo>
                      <a:pt x="179" y="709"/>
                    </a:lnTo>
                    <a:lnTo>
                      <a:pt x="165" y="791"/>
                    </a:lnTo>
                    <a:lnTo>
                      <a:pt x="158" y="832"/>
                    </a:lnTo>
                    <a:lnTo>
                      <a:pt x="155" y="877"/>
                    </a:lnTo>
                    <a:lnTo>
                      <a:pt x="151" y="920"/>
                    </a:lnTo>
                    <a:lnTo>
                      <a:pt x="148" y="964"/>
                    </a:lnTo>
                    <a:lnTo>
                      <a:pt x="148" y="964"/>
                    </a:lnTo>
                    <a:lnTo>
                      <a:pt x="149" y="978"/>
                    </a:lnTo>
                    <a:lnTo>
                      <a:pt x="153" y="988"/>
                    </a:lnTo>
                    <a:lnTo>
                      <a:pt x="156" y="997"/>
                    </a:lnTo>
                    <a:lnTo>
                      <a:pt x="163" y="1006"/>
                    </a:lnTo>
                    <a:lnTo>
                      <a:pt x="172" y="1012"/>
                    </a:lnTo>
                    <a:lnTo>
                      <a:pt x="180" y="1018"/>
                    </a:lnTo>
                    <a:lnTo>
                      <a:pt x="191" y="1021"/>
                    </a:lnTo>
                    <a:lnTo>
                      <a:pt x="199" y="1021"/>
                    </a:lnTo>
                    <a:lnTo>
                      <a:pt x="210" y="1021"/>
                    </a:lnTo>
                    <a:lnTo>
                      <a:pt x="220" y="1019"/>
                    </a:lnTo>
                    <a:lnTo>
                      <a:pt x="228" y="1016"/>
                    </a:lnTo>
                    <a:lnTo>
                      <a:pt x="237" y="1011"/>
                    </a:lnTo>
                    <a:lnTo>
                      <a:pt x="244" y="1006"/>
                    </a:lnTo>
                    <a:lnTo>
                      <a:pt x="251" y="997"/>
                    </a:lnTo>
                    <a:lnTo>
                      <a:pt x="254" y="987"/>
                    </a:lnTo>
                    <a:lnTo>
                      <a:pt x="256" y="975"/>
                    </a:lnTo>
                    <a:lnTo>
                      <a:pt x="256" y="975"/>
                    </a:lnTo>
                    <a:lnTo>
                      <a:pt x="259" y="927"/>
                    </a:lnTo>
                    <a:lnTo>
                      <a:pt x="264" y="877"/>
                    </a:lnTo>
                    <a:lnTo>
                      <a:pt x="271" y="827"/>
                    </a:lnTo>
                    <a:lnTo>
                      <a:pt x="282" y="777"/>
                    </a:lnTo>
                    <a:lnTo>
                      <a:pt x="292" y="726"/>
                    </a:lnTo>
                    <a:lnTo>
                      <a:pt x="304" y="678"/>
                    </a:lnTo>
                    <a:lnTo>
                      <a:pt x="316" y="628"/>
                    </a:lnTo>
                    <a:lnTo>
                      <a:pt x="331" y="583"/>
                    </a:lnTo>
                    <a:lnTo>
                      <a:pt x="331" y="583"/>
                    </a:lnTo>
                    <a:lnTo>
                      <a:pt x="338" y="587"/>
                    </a:lnTo>
                    <a:lnTo>
                      <a:pt x="345" y="590"/>
                    </a:lnTo>
                    <a:lnTo>
                      <a:pt x="345" y="590"/>
                    </a:lnTo>
                    <a:lnTo>
                      <a:pt x="350" y="640"/>
                    </a:lnTo>
                    <a:lnTo>
                      <a:pt x="357" y="693"/>
                    </a:lnTo>
                    <a:lnTo>
                      <a:pt x="369" y="745"/>
                    </a:lnTo>
                    <a:lnTo>
                      <a:pt x="383" y="796"/>
                    </a:lnTo>
                    <a:lnTo>
                      <a:pt x="398" y="849"/>
                    </a:lnTo>
                    <a:lnTo>
                      <a:pt x="414" y="899"/>
                    </a:lnTo>
                    <a:lnTo>
                      <a:pt x="433" y="949"/>
                    </a:lnTo>
                    <a:lnTo>
                      <a:pt x="450" y="999"/>
                    </a:lnTo>
                    <a:lnTo>
                      <a:pt x="450" y="999"/>
                    </a:lnTo>
                    <a:lnTo>
                      <a:pt x="457" y="1009"/>
                    </a:lnTo>
                    <a:lnTo>
                      <a:pt x="464" y="1018"/>
                    </a:lnTo>
                    <a:lnTo>
                      <a:pt x="472" y="1024"/>
                    </a:lnTo>
                    <a:lnTo>
                      <a:pt x="481" y="1030"/>
                    </a:lnTo>
                    <a:lnTo>
                      <a:pt x="491" y="1031"/>
                    </a:lnTo>
                    <a:lnTo>
                      <a:pt x="501" y="1033"/>
                    </a:lnTo>
                    <a:lnTo>
                      <a:pt x="510" y="1031"/>
                    </a:lnTo>
                    <a:lnTo>
                      <a:pt x="520" y="1030"/>
                    </a:lnTo>
                    <a:lnTo>
                      <a:pt x="531" y="1026"/>
                    </a:lnTo>
                    <a:lnTo>
                      <a:pt x="539" y="1021"/>
                    </a:lnTo>
                    <a:lnTo>
                      <a:pt x="546" y="1016"/>
                    </a:lnTo>
                    <a:lnTo>
                      <a:pt x="553" y="1009"/>
                    </a:lnTo>
                    <a:lnTo>
                      <a:pt x="558" y="1000"/>
                    </a:lnTo>
                    <a:lnTo>
                      <a:pt x="560" y="992"/>
                    </a:lnTo>
                    <a:lnTo>
                      <a:pt x="560" y="983"/>
                    </a:lnTo>
                    <a:lnTo>
                      <a:pt x="558" y="975"/>
                    </a:lnTo>
                    <a:lnTo>
                      <a:pt x="558" y="975"/>
                    </a:lnTo>
                    <a:lnTo>
                      <a:pt x="539" y="916"/>
                    </a:lnTo>
                    <a:lnTo>
                      <a:pt x="522" y="856"/>
                    </a:lnTo>
                    <a:lnTo>
                      <a:pt x="507" y="798"/>
                    </a:lnTo>
                    <a:lnTo>
                      <a:pt x="493" y="739"/>
                    </a:lnTo>
                    <a:lnTo>
                      <a:pt x="483" y="683"/>
                    </a:lnTo>
                    <a:lnTo>
                      <a:pt x="472" y="626"/>
                    </a:lnTo>
                    <a:lnTo>
                      <a:pt x="464" y="573"/>
                    </a:lnTo>
                    <a:lnTo>
                      <a:pt x="457" y="522"/>
                    </a:lnTo>
                    <a:lnTo>
                      <a:pt x="447" y="431"/>
                    </a:lnTo>
                    <a:lnTo>
                      <a:pt x="441" y="355"/>
                    </a:lnTo>
                    <a:lnTo>
                      <a:pt x="438" y="302"/>
                    </a:lnTo>
                    <a:lnTo>
                      <a:pt x="435" y="274"/>
                    </a:lnTo>
                    <a:lnTo>
                      <a:pt x="435" y="274"/>
                    </a:lnTo>
                    <a:lnTo>
                      <a:pt x="445" y="286"/>
                    </a:lnTo>
                    <a:lnTo>
                      <a:pt x="457" y="304"/>
                    </a:lnTo>
                    <a:lnTo>
                      <a:pt x="472" y="324"/>
                    </a:lnTo>
                    <a:lnTo>
                      <a:pt x="488" y="346"/>
                    </a:lnTo>
                    <a:lnTo>
                      <a:pt x="503" y="372"/>
                    </a:lnTo>
                    <a:lnTo>
                      <a:pt x="515" y="403"/>
                    </a:lnTo>
                    <a:lnTo>
                      <a:pt x="520" y="419"/>
                    </a:lnTo>
                    <a:lnTo>
                      <a:pt x="526" y="436"/>
                    </a:lnTo>
                    <a:lnTo>
                      <a:pt x="529" y="455"/>
                    </a:lnTo>
                    <a:lnTo>
                      <a:pt x="531" y="473"/>
                    </a:lnTo>
                    <a:lnTo>
                      <a:pt x="531" y="473"/>
                    </a:lnTo>
                    <a:lnTo>
                      <a:pt x="532" y="485"/>
                    </a:lnTo>
                    <a:lnTo>
                      <a:pt x="538" y="496"/>
                    </a:lnTo>
                    <a:lnTo>
                      <a:pt x="544" y="504"/>
                    </a:lnTo>
                    <a:lnTo>
                      <a:pt x="551" y="509"/>
                    </a:lnTo>
                    <a:lnTo>
                      <a:pt x="562" y="513"/>
                    </a:lnTo>
                    <a:lnTo>
                      <a:pt x="570" y="515"/>
                    </a:lnTo>
                    <a:lnTo>
                      <a:pt x="580" y="515"/>
                    </a:lnTo>
                    <a:lnTo>
                      <a:pt x="591" y="513"/>
                    </a:lnTo>
                    <a:lnTo>
                      <a:pt x="601" y="509"/>
                    </a:lnTo>
                    <a:lnTo>
                      <a:pt x="610" y="504"/>
                    </a:lnTo>
                    <a:lnTo>
                      <a:pt x="618" y="497"/>
                    </a:lnTo>
                    <a:lnTo>
                      <a:pt x="625" y="491"/>
                    </a:lnTo>
                    <a:lnTo>
                      <a:pt x="630" y="480"/>
                    </a:lnTo>
                    <a:lnTo>
                      <a:pt x="632" y="470"/>
                    </a:lnTo>
                    <a:lnTo>
                      <a:pt x="632" y="458"/>
                    </a:lnTo>
                    <a:lnTo>
                      <a:pt x="629" y="446"/>
                    </a:lnTo>
                    <a:lnTo>
                      <a:pt x="629" y="44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"/>
              </a:p>
            </p:txBody>
          </p:sp>
          <p:sp>
            <p:nvSpPr>
              <p:cNvPr id="21" name="Freeform 19"/>
              <p:cNvSpPr>
                <a:spLocks noEditPoints="1"/>
              </p:cNvSpPr>
              <p:nvPr/>
            </p:nvSpPr>
            <p:spPr bwMode="auto">
              <a:xfrm>
                <a:off x="6270626" y="3675063"/>
                <a:ext cx="150813" cy="150812"/>
              </a:xfrm>
              <a:custGeom>
                <a:avLst/>
                <a:gdLst>
                  <a:gd name="T0" fmla="*/ 189 w 191"/>
                  <a:gd name="T1" fmla="*/ 118 h 191"/>
                  <a:gd name="T2" fmla="*/ 189 w 191"/>
                  <a:gd name="T3" fmla="*/ 118 h 191"/>
                  <a:gd name="T4" fmla="*/ 182 w 191"/>
                  <a:gd name="T5" fmla="*/ 137 h 191"/>
                  <a:gd name="T6" fmla="*/ 172 w 191"/>
                  <a:gd name="T7" fmla="*/ 153 h 191"/>
                  <a:gd name="T8" fmla="*/ 160 w 191"/>
                  <a:gd name="T9" fmla="*/ 166 h 191"/>
                  <a:gd name="T10" fmla="*/ 144 w 191"/>
                  <a:gd name="T11" fmla="*/ 177 h 191"/>
                  <a:gd name="T12" fmla="*/ 129 w 191"/>
                  <a:gd name="T13" fmla="*/ 185 h 191"/>
                  <a:gd name="T14" fmla="*/ 110 w 191"/>
                  <a:gd name="T15" fmla="*/ 191 h 191"/>
                  <a:gd name="T16" fmla="*/ 91 w 191"/>
                  <a:gd name="T17" fmla="*/ 191 h 191"/>
                  <a:gd name="T18" fmla="*/ 72 w 191"/>
                  <a:gd name="T19" fmla="*/ 189 h 191"/>
                  <a:gd name="T20" fmla="*/ 72 w 191"/>
                  <a:gd name="T21" fmla="*/ 189 h 191"/>
                  <a:gd name="T22" fmla="*/ 55 w 191"/>
                  <a:gd name="T23" fmla="*/ 182 h 191"/>
                  <a:gd name="T24" fmla="*/ 38 w 191"/>
                  <a:gd name="T25" fmla="*/ 172 h 191"/>
                  <a:gd name="T26" fmla="*/ 24 w 191"/>
                  <a:gd name="T27" fmla="*/ 160 h 191"/>
                  <a:gd name="T28" fmla="*/ 14 w 191"/>
                  <a:gd name="T29" fmla="*/ 144 h 191"/>
                  <a:gd name="T30" fmla="*/ 5 w 191"/>
                  <a:gd name="T31" fmla="*/ 129 h 191"/>
                  <a:gd name="T32" fmla="*/ 2 w 191"/>
                  <a:gd name="T33" fmla="*/ 110 h 191"/>
                  <a:gd name="T34" fmla="*/ 0 w 191"/>
                  <a:gd name="T35" fmla="*/ 91 h 191"/>
                  <a:gd name="T36" fmla="*/ 4 w 191"/>
                  <a:gd name="T37" fmla="*/ 72 h 191"/>
                  <a:gd name="T38" fmla="*/ 4 w 191"/>
                  <a:gd name="T39" fmla="*/ 72 h 191"/>
                  <a:gd name="T40" fmla="*/ 10 w 191"/>
                  <a:gd name="T41" fmla="*/ 55 h 191"/>
                  <a:gd name="T42" fmla="*/ 19 w 191"/>
                  <a:gd name="T43" fmla="*/ 38 h 191"/>
                  <a:gd name="T44" fmla="*/ 33 w 191"/>
                  <a:gd name="T45" fmla="*/ 24 h 191"/>
                  <a:gd name="T46" fmla="*/ 46 w 191"/>
                  <a:gd name="T47" fmla="*/ 14 h 191"/>
                  <a:gd name="T48" fmla="*/ 64 w 191"/>
                  <a:gd name="T49" fmla="*/ 5 h 191"/>
                  <a:gd name="T50" fmla="*/ 81 w 191"/>
                  <a:gd name="T51" fmla="*/ 2 h 191"/>
                  <a:gd name="T52" fmla="*/ 100 w 191"/>
                  <a:gd name="T53" fmla="*/ 0 h 191"/>
                  <a:gd name="T54" fmla="*/ 119 w 191"/>
                  <a:gd name="T55" fmla="*/ 3 h 191"/>
                  <a:gd name="T56" fmla="*/ 119 w 191"/>
                  <a:gd name="T57" fmla="*/ 3 h 191"/>
                  <a:gd name="T58" fmla="*/ 137 w 191"/>
                  <a:gd name="T59" fmla="*/ 10 h 191"/>
                  <a:gd name="T60" fmla="*/ 153 w 191"/>
                  <a:gd name="T61" fmla="*/ 19 h 191"/>
                  <a:gd name="T62" fmla="*/ 167 w 191"/>
                  <a:gd name="T63" fmla="*/ 33 h 191"/>
                  <a:gd name="T64" fmla="*/ 177 w 191"/>
                  <a:gd name="T65" fmla="*/ 46 h 191"/>
                  <a:gd name="T66" fmla="*/ 186 w 191"/>
                  <a:gd name="T67" fmla="*/ 64 h 191"/>
                  <a:gd name="T68" fmla="*/ 191 w 191"/>
                  <a:gd name="T69" fmla="*/ 81 h 191"/>
                  <a:gd name="T70" fmla="*/ 191 w 191"/>
                  <a:gd name="T71" fmla="*/ 100 h 191"/>
                  <a:gd name="T72" fmla="*/ 189 w 191"/>
                  <a:gd name="T73" fmla="*/ 118 h 191"/>
                  <a:gd name="T74" fmla="*/ 189 w 191"/>
                  <a:gd name="T75" fmla="*/ 118 h 191"/>
                  <a:gd name="T76" fmla="*/ 189 w 191"/>
                  <a:gd name="T77" fmla="*/ 118 h 191"/>
                  <a:gd name="T78" fmla="*/ 189 w 191"/>
                  <a:gd name="T79" fmla="*/ 118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91" h="191">
                    <a:moveTo>
                      <a:pt x="189" y="118"/>
                    </a:moveTo>
                    <a:lnTo>
                      <a:pt x="189" y="118"/>
                    </a:lnTo>
                    <a:lnTo>
                      <a:pt x="182" y="137"/>
                    </a:lnTo>
                    <a:lnTo>
                      <a:pt x="172" y="153"/>
                    </a:lnTo>
                    <a:lnTo>
                      <a:pt x="160" y="166"/>
                    </a:lnTo>
                    <a:lnTo>
                      <a:pt x="144" y="177"/>
                    </a:lnTo>
                    <a:lnTo>
                      <a:pt x="129" y="185"/>
                    </a:lnTo>
                    <a:lnTo>
                      <a:pt x="110" y="191"/>
                    </a:lnTo>
                    <a:lnTo>
                      <a:pt x="91" y="191"/>
                    </a:lnTo>
                    <a:lnTo>
                      <a:pt x="72" y="189"/>
                    </a:lnTo>
                    <a:lnTo>
                      <a:pt x="72" y="189"/>
                    </a:lnTo>
                    <a:lnTo>
                      <a:pt x="55" y="182"/>
                    </a:lnTo>
                    <a:lnTo>
                      <a:pt x="38" y="172"/>
                    </a:lnTo>
                    <a:lnTo>
                      <a:pt x="24" y="160"/>
                    </a:lnTo>
                    <a:lnTo>
                      <a:pt x="14" y="144"/>
                    </a:lnTo>
                    <a:lnTo>
                      <a:pt x="5" y="129"/>
                    </a:lnTo>
                    <a:lnTo>
                      <a:pt x="2" y="110"/>
                    </a:lnTo>
                    <a:lnTo>
                      <a:pt x="0" y="91"/>
                    </a:lnTo>
                    <a:lnTo>
                      <a:pt x="4" y="72"/>
                    </a:lnTo>
                    <a:lnTo>
                      <a:pt x="4" y="72"/>
                    </a:lnTo>
                    <a:lnTo>
                      <a:pt x="10" y="55"/>
                    </a:lnTo>
                    <a:lnTo>
                      <a:pt x="19" y="38"/>
                    </a:lnTo>
                    <a:lnTo>
                      <a:pt x="33" y="24"/>
                    </a:lnTo>
                    <a:lnTo>
                      <a:pt x="46" y="14"/>
                    </a:lnTo>
                    <a:lnTo>
                      <a:pt x="64" y="5"/>
                    </a:lnTo>
                    <a:lnTo>
                      <a:pt x="81" y="2"/>
                    </a:lnTo>
                    <a:lnTo>
                      <a:pt x="100" y="0"/>
                    </a:lnTo>
                    <a:lnTo>
                      <a:pt x="119" y="3"/>
                    </a:lnTo>
                    <a:lnTo>
                      <a:pt x="119" y="3"/>
                    </a:lnTo>
                    <a:lnTo>
                      <a:pt x="137" y="10"/>
                    </a:lnTo>
                    <a:lnTo>
                      <a:pt x="153" y="19"/>
                    </a:lnTo>
                    <a:lnTo>
                      <a:pt x="167" y="33"/>
                    </a:lnTo>
                    <a:lnTo>
                      <a:pt x="177" y="46"/>
                    </a:lnTo>
                    <a:lnTo>
                      <a:pt x="186" y="64"/>
                    </a:lnTo>
                    <a:lnTo>
                      <a:pt x="191" y="81"/>
                    </a:lnTo>
                    <a:lnTo>
                      <a:pt x="191" y="100"/>
                    </a:lnTo>
                    <a:lnTo>
                      <a:pt x="189" y="118"/>
                    </a:lnTo>
                    <a:lnTo>
                      <a:pt x="189" y="118"/>
                    </a:lnTo>
                    <a:close/>
                    <a:moveTo>
                      <a:pt x="189" y="118"/>
                    </a:moveTo>
                    <a:lnTo>
                      <a:pt x="189" y="11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"/>
              </a:p>
            </p:txBody>
          </p:sp>
        </p:grpSp>
        <p:grpSp>
          <p:nvGrpSpPr>
            <p:cNvPr id="17" name="קבוצה 16"/>
            <p:cNvGrpSpPr/>
            <p:nvPr/>
          </p:nvGrpSpPr>
          <p:grpSpPr>
            <a:xfrm>
              <a:off x="4680318" y="4950378"/>
              <a:ext cx="493290" cy="906966"/>
              <a:chOff x="6116638" y="3675063"/>
              <a:chExt cx="501650" cy="922337"/>
            </a:xfrm>
            <a:solidFill>
              <a:srgbClr val="FFBD8D"/>
            </a:solidFill>
          </p:grpSpPr>
          <p:sp>
            <p:nvSpPr>
              <p:cNvPr id="18" name="Freeform 18"/>
              <p:cNvSpPr>
                <a:spLocks/>
              </p:cNvSpPr>
              <p:nvPr/>
            </p:nvSpPr>
            <p:spPr bwMode="auto">
              <a:xfrm>
                <a:off x="6116638" y="3776663"/>
                <a:ext cx="501650" cy="820737"/>
              </a:xfrm>
              <a:custGeom>
                <a:avLst/>
                <a:gdLst>
                  <a:gd name="T0" fmla="*/ 594 w 632"/>
                  <a:gd name="T1" fmla="*/ 352 h 1033"/>
                  <a:gd name="T2" fmla="*/ 536 w 632"/>
                  <a:gd name="T3" fmla="*/ 238 h 1033"/>
                  <a:gd name="T4" fmla="*/ 476 w 632"/>
                  <a:gd name="T5" fmla="*/ 175 h 1033"/>
                  <a:gd name="T6" fmla="*/ 410 w 632"/>
                  <a:gd name="T7" fmla="*/ 132 h 1033"/>
                  <a:gd name="T8" fmla="*/ 282 w 632"/>
                  <a:gd name="T9" fmla="*/ 106 h 1033"/>
                  <a:gd name="T10" fmla="*/ 239 w 632"/>
                  <a:gd name="T11" fmla="*/ 108 h 1033"/>
                  <a:gd name="T12" fmla="*/ 187 w 632"/>
                  <a:gd name="T13" fmla="*/ 151 h 1033"/>
                  <a:gd name="T14" fmla="*/ 143 w 632"/>
                  <a:gd name="T15" fmla="*/ 190 h 1033"/>
                  <a:gd name="T16" fmla="*/ 110 w 632"/>
                  <a:gd name="T17" fmla="*/ 201 h 1033"/>
                  <a:gd name="T18" fmla="*/ 100 w 632"/>
                  <a:gd name="T19" fmla="*/ 192 h 1033"/>
                  <a:gd name="T20" fmla="*/ 112 w 632"/>
                  <a:gd name="T21" fmla="*/ 139 h 1033"/>
                  <a:gd name="T22" fmla="*/ 139 w 632"/>
                  <a:gd name="T23" fmla="*/ 96 h 1033"/>
                  <a:gd name="T24" fmla="*/ 156 w 632"/>
                  <a:gd name="T25" fmla="*/ 53 h 1033"/>
                  <a:gd name="T26" fmla="*/ 141 w 632"/>
                  <a:gd name="T27" fmla="*/ 15 h 1033"/>
                  <a:gd name="T28" fmla="*/ 106 w 632"/>
                  <a:gd name="T29" fmla="*/ 0 h 1033"/>
                  <a:gd name="T30" fmla="*/ 67 w 632"/>
                  <a:gd name="T31" fmla="*/ 19 h 1033"/>
                  <a:gd name="T32" fmla="*/ 34 w 632"/>
                  <a:gd name="T33" fmla="*/ 65 h 1033"/>
                  <a:gd name="T34" fmla="*/ 7 w 632"/>
                  <a:gd name="T35" fmla="*/ 134 h 1033"/>
                  <a:gd name="T36" fmla="*/ 0 w 632"/>
                  <a:gd name="T37" fmla="*/ 206 h 1033"/>
                  <a:gd name="T38" fmla="*/ 10 w 632"/>
                  <a:gd name="T39" fmla="*/ 267 h 1033"/>
                  <a:gd name="T40" fmla="*/ 29 w 632"/>
                  <a:gd name="T41" fmla="*/ 300 h 1033"/>
                  <a:gd name="T42" fmla="*/ 67 w 632"/>
                  <a:gd name="T43" fmla="*/ 316 h 1033"/>
                  <a:gd name="T44" fmla="*/ 120 w 632"/>
                  <a:gd name="T45" fmla="*/ 304 h 1033"/>
                  <a:gd name="T46" fmla="*/ 218 w 632"/>
                  <a:gd name="T47" fmla="*/ 249 h 1033"/>
                  <a:gd name="T48" fmla="*/ 237 w 632"/>
                  <a:gd name="T49" fmla="*/ 290 h 1033"/>
                  <a:gd name="T50" fmla="*/ 242 w 632"/>
                  <a:gd name="T51" fmla="*/ 341 h 1033"/>
                  <a:gd name="T52" fmla="*/ 232 w 632"/>
                  <a:gd name="T53" fmla="*/ 487 h 1033"/>
                  <a:gd name="T54" fmla="*/ 192 w 632"/>
                  <a:gd name="T55" fmla="*/ 637 h 1033"/>
                  <a:gd name="T56" fmla="*/ 155 w 632"/>
                  <a:gd name="T57" fmla="*/ 877 h 1033"/>
                  <a:gd name="T58" fmla="*/ 149 w 632"/>
                  <a:gd name="T59" fmla="*/ 978 h 1033"/>
                  <a:gd name="T60" fmla="*/ 172 w 632"/>
                  <a:gd name="T61" fmla="*/ 1012 h 1033"/>
                  <a:gd name="T62" fmla="*/ 210 w 632"/>
                  <a:gd name="T63" fmla="*/ 1021 h 1033"/>
                  <a:gd name="T64" fmla="*/ 244 w 632"/>
                  <a:gd name="T65" fmla="*/ 1006 h 1033"/>
                  <a:gd name="T66" fmla="*/ 256 w 632"/>
                  <a:gd name="T67" fmla="*/ 975 h 1033"/>
                  <a:gd name="T68" fmla="*/ 282 w 632"/>
                  <a:gd name="T69" fmla="*/ 777 h 1033"/>
                  <a:gd name="T70" fmla="*/ 331 w 632"/>
                  <a:gd name="T71" fmla="*/ 583 h 1033"/>
                  <a:gd name="T72" fmla="*/ 345 w 632"/>
                  <a:gd name="T73" fmla="*/ 590 h 1033"/>
                  <a:gd name="T74" fmla="*/ 383 w 632"/>
                  <a:gd name="T75" fmla="*/ 796 h 1033"/>
                  <a:gd name="T76" fmla="*/ 450 w 632"/>
                  <a:gd name="T77" fmla="*/ 999 h 1033"/>
                  <a:gd name="T78" fmla="*/ 472 w 632"/>
                  <a:gd name="T79" fmla="*/ 1024 h 1033"/>
                  <a:gd name="T80" fmla="*/ 510 w 632"/>
                  <a:gd name="T81" fmla="*/ 1031 h 1033"/>
                  <a:gd name="T82" fmla="*/ 546 w 632"/>
                  <a:gd name="T83" fmla="*/ 1016 h 1033"/>
                  <a:gd name="T84" fmla="*/ 560 w 632"/>
                  <a:gd name="T85" fmla="*/ 983 h 1033"/>
                  <a:gd name="T86" fmla="*/ 522 w 632"/>
                  <a:gd name="T87" fmla="*/ 856 h 1033"/>
                  <a:gd name="T88" fmla="*/ 472 w 632"/>
                  <a:gd name="T89" fmla="*/ 626 h 1033"/>
                  <a:gd name="T90" fmla="*/ 441 w 632"/>
                  <a:gd name="T91" fmla="*/ 355 h 1033"/>
                  <a:gd name="T92" fmla="*/ 445 w 632"/>
                  <a:gd name="T93" fmla="*/ 286 h 1033"/>
                  <a:gd name="T94" fmla="*/ 503 w 632"/>
                  <a:gd name="T95" fmla="*/ 372 h 1033"/>
                  <a:gd name="T96" fmla="*/ 529 w 632"/>
                  <a:gd name="T97" fmla="*/ 455 h 1033"/>
                  <a:gd name="T98" fmla="*/ 538 w 632"/>
                  <a:gd name="T99" fmla="*/ 496 h 1033"/>
                  <a:gd name="T100" fmla="*/ 570 w 632"/>
                  <a:gd name="T101" fmla="*/ 515 h 1033"/>
                  <a:gd name="T102" fmla="*/ 610 w 632"/>
                  <a:gd name="T103" fmla="*/ 504 h 1033"/>
                  <a:gd name="T104" fmla="*/ 632 w 632"/>
                  <a:gd name="T105" fmla="*/ 470 h 10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32" h="1033">
                    <a:moveTo>
                      <a:pt x="629" y="446"/>
                    </a:moveTo>
                    <a:lnTo>
                      <a:pt x="629" y="446"/>
                    </a:lnTo>
                    <a:lnTo>
                      <a:pt x="611" y="396"/>
                    </a:lnTo>
                    <a:lnTo>
                      <a:pt x="594" y="352"/>
                    </a:lnTo>
                    <a:lnTo>
                      <a:pt x="577" y="310"/>
                    </a:lnTo>
                    <a:lnTo>
                      <a:pt x="558" y="273"/>
                    </a:lnTo>
                    <a:lnTo>
                      <a:pt x="546" y="255"/>
                    </a:lnTo>
                    <a:lnTo>
                      <a:pt x="536" y="238"/>
                    </a:lnTo>
                    <a:lnTo>
                      <a:pt x="522" y="221"/>
                    </a:lnTo>
                    <a:lnTo>
                      <a:pt x="508" y="206"/>
                    </a:lnTo>
                    <a:lnTo>
                      <a:pt x="493" y="190"/>
                    </a:lnTo>
                    <a:lnTo>
                      <a:pt x="476" y="175"/>
                    </a:lnTo>
                    <a:lnTo>
                      <a:pt x="457" y="159"/>
                    </a:lnTo>
                    <a:lnTo>
                      <a:pt x="435" y="144"/>
                    </a:lnTo>
                    <a:lnTo>
                      <a:pt x="435" y="144"/>
                    </a:lnTo>
                    <a:lnTo>
                      <a:pt x="410" y="132"/>
                    </a:lnTo>
                    <a:lnTo>
                      <a:pt x="383" y="123"/>
                    </a:lnTo>
                    <a:lnTo>
                      <a:pt x="354" y="116"/>
                    </a:lnTo>
                    <a:lnTo>
                      <a:pt x="326" y="111"/>
                    </a:lnTo>
                    <a:lnTo>
                      <a:pt x="282" y="106"/>
                    </a:lnTo>
                    <a:lnTo>
                      <a:pt x="261" y="104"/>
                    </a:lnTo>
                    <a:lnTo>
                      <a:pt x="261" y="104"/>
                    </a:lnTo>
                    <a:lnTo>
                      <a:pt x="249" y="104"/>
                    </a:lnTo>
                    <a:lnTo>
                      <a:pt x="239" y="108"/>
                    </a:lnTo>
                    <a:lnTo>
                      <a:pt x="227" y="115"/>
                    </a:lnTo>
                    <a:lnTo>
                      <a:pt x="216" y="122"/>
                    </a:lnTo>
                    <a:lnTo>
                      <a:pt x="201" y="137"/>
                    </a:lnTo>
                    <a:lnTo>
                      <a:pt x="187" y="151"/>
                    </a:lnTo>
                    <a:lnTo>
                      <a:pt x="187" y="151"/>
                    </a:lnTo>
                    <a:lnTo>
                      <a:pt x="170" y="168"/>
                    </a:lnTo>
                    <a:lnTo>
                      <a:pt x="155" y="180"/>
                    </a:lnTo>
                    <a:lnTo>
                      <a:pt x="143" y="190"/>
                    </a:lnTo>
                    <a:lnTo>
                      <a:pt x="132" y="195"/>
                    </a:lnTo>
                    <a:lnTo>
                      <a:pt x="124" y="199"/>
                    </a:lnTo>
                    <a:lnTo>
                      <a:pt x="117" y="201"/>
                    </a:lnTo>
                    <a:lnTo>
                      <a:pt x="110" y="201"/>
                    </a:lnTo>
                    <a:lnTo>
                      <a:pt x="105" y="199"/>
                    </a:lnTo>
                    <a:lnTo>
                      <a:pt x="105" y="199"/>
                    </a:lnTo>
                    <a:lnTo>
                      <a:pt x="101" y="195"/>
                    </a:lnTo>
                    <a:lnTo>
                      <a:pt x="100" y="192"/>
                    </a:lnTo>
                    <a:lnTo>
                      <a:pt x="98" y="182"/>
                    </a:lnTo>
                    <a:lnTo>
                      <a:pt x="100" y="170"/>
                    </a:lnTo>
                    <a:lnTo>
                      <a:pt x="105" y="154"/>
                    </a:lnTo>
                    <a:lnTo>
                      <a:pt x="112" y="139"/>
                    </a:lnTo>
                    <a:lnTo>
                      <a:pt x="119" y="123"/>
                    </a:lnTo>
                    <a:lnTo>
                      <a:pt x="129" y="108"/>
                    </a:lnTo>
                    <a:lnTo>
                      <a:pt x="139" y="96"/>
                    </a:lnTo>
                    <a:lnTo>
                      <a:pt x="139" y="96"/>
                    </a:lnTo>
                    <a:lnTo>
                      <a:pt x="148" y="86"/>
                    </a:lnTo>
                    <a:lnTo>
                      <a:pt x="153" y="74"/>
                    </a:lnTo>
                    <a:lnTo>
                      <a:pt x="156" y="63"/>
                    </a:lnTo>
                    <a:lnTo>
                      <a:pt x="156" y="53"/>
                    </a:lnTo>
                    <a:lnTo>
                      <a:pt x="155" y="43"/>
                    </a:lnTo>
                    <a:lnTo>
                      <a:pt x="153" y="32"/>
                    </a:lnTo>
                    <a:lnTo>
                      <a:pt x="148" y="24"/>
                    </a:lnTo>
                    <a:lnTo>
                      <a:pt x="141" y="15"/>
                    </a:lnTo>
                    <a:lnTo>
                      <a:pt x="134" y="10"/>
                    </a:lnTo>
                    <a:lnTo>
                      <a:pt x="125" y="5"/>
                    </a:lnTo>
                    <a:lnTo>
                      <a:pt x="117" y="1"/>
                    </a:lnTo>
                    <a:lnTo>
                      <a:pt x="106" y="0"/>
                    </a:lnTo>
                    <a:lnTo>
                      <a:pt x="96" y="0"/>
                    </a:lnTo>
                    <a:lnTo>
                      <a:pt x="86" y="3"/>
                    </a:lnTo>
                    <a:lnTo>
                      <a:pt x="77" y="10"/>
                    </a:lnTo>
                    <a:lnTo>
                      <a:pt x="67" y="19"/>
                    </a:lnTo>
                    <a:lnTo>
                      <a:pt x="67" y="19"/>
                    </a:lnTo>
                    <a:lnTo>
                      <a:pt x="55" y="32"/>
                    </a:lnTo>
                    <a:lnTo>
                      <a:pt x="43" y="48"/>
                    </a:lnTo>
                    <a:lnTo>
                      <a:pt x="34" y="65"/>
                    </a:lnTo>
                    <a:lnTo>
                      <a:pt x="26" y="80"/>
                    </a:lnTo>
                    <a:lnTo>
                      <a:pt x="19" y="98"/>
                    </a:lnTo>
                    <a:lnTo>
                      <a:pt x="12" y="116"/>
                    </a:lnTo>
                    <a:lnTo>
                      <a:pt x="7" y="134"/>
                    </a:lnTo>
                    <a:lnTo>
                      <a:pt x="3" y="152"/>
                    </a:lnTo>
                    <a:lnTo>
                      <a:pt x="2" y="170"/>
                    </a:lnTo>
                    <a:lnTo>
                      <a:pt x="0" y="189"/>
                    </a:lnTo>
                    <a:lnTo>
                      <a:pt x="0" y="206"/>
                    </a:lnTo>
                    <a:lnTo>
                      <a:pt x="2" y="221"/>
                    </a:lnTo>
                    <a:lnTo>
                      <a:pt x="3" y="238"/>
                    </a:lnTo>
                    <a:lnTo>
                      <a:pt x="7" y="254"/>
                    </a:lnTo>
                    <a:lnTo>
                      <a:pt x="10" y="267"/>
                    </a:lnTo>
                    <a:lnTo>
                      <a:pt x="15" y="281"/>
                    </a:lnTo>
                    <a:lnTo>
                      <a:pt x="15" y="281"/>
                    </a:lnTo>
                    <a:lnTo>
                      <a:pt x="21" y="292"/>
                    </a:lnTo>
                    <a:lnTo>
                      <a:pt x="29" y="300"/>
                    </a:lnTo>
                    <a:lnTo>
                      <a:pt x="36" y="307"/>
                    </a:lnTo>
                    <a:lnTo>
                      <a:pt x="46" y="310"/>
                    </a:lnTo>
                    <a:lnTo>
                      <a:pt x="57" y="314"/>
                    </a:lnTo>
                    <a:lnTo>
                      <a:pt x="67" y="316"/>
                    </a:lnTo>
                    <a:lnTo>
                      <a:pt x="79" y="314"/>
                    </a:lnTo>
                    <a:lnTo>
                      <a:pt x="93" y="312"/>
                    </a:lnTo>
                    <a:lnTo>
                      <a:pt x="106" y="309"/>
                    </a:lnTo>
                    <a:lnTo>
                      <a:pt x="120" y="304"/>
                    </a:lnTo>
                    <a:lnTo>
                      <a:pt x="151" y="290"/>
                    </a:lnTo>
                    <a:lnTo>
                      <a:pt x="184" y="271"/>
                    </a:lnTo>
                    <a:lnTo>
                      <a:pt x="218" y="249"/>
                    </a:lnTo>
                    <a:lnTo>
                      <a:pt x="218" y="249"/>
                    </a:lnTo>
                    <a:lnTo>
                      <a:pt x="222" y="249"/>
                    </a:lnTo>
                    <a:lnTo>
                      <a:pt x="223" y="252"/>
                    </a:lnTo>
                    <a:lnTo>
                      <a:pt x="228" y="266"/>
                    </a:lnTo>
                    <a:lnTo>
                      <a:pt x="237" y="290"/>
                    </a:lnTo>
                    <a:lnTo>
                      <a:pt x="237" y="290"/>
                    </a:lnTo>
                    <a:lnTo>
                      <a:pt x="239" y="300"/>
                    </a:lnTo>
                    <a:lnTo>
                      <a:pt x="240" y="314"/>
                    </a:lnTo>
                    <a:lnTo>
                      <a:pt x="242" y="341"/>
                    </a:lnTo>
                    <a:lnTo>
                      <a:pt x="242" y="374"/>
                    </a:lnTo>
                    <a:lnTo>
                      <a:pt x="240" y="407"/>
                    </a:lnTo>
                    <a:lnTo>
                      <a:pt x="235" y="463"/>
                    </a:lnTo>
                    <a:lnTo>
                      <a:pt x="232" y="487"/>
                    </a:lnTo>
                    <a:lnTo>
                      <a:pt x="232" y="487"/>
                    </a:lnTo>
                    <a:lnTo>
                      <a:pt x="220" y="527"/>
                    </a:lnTo>
                    <a:lnTo>
                      <a:pt x="208" y="575"/>
                    </a:lnTo>
                    <a:lnTo>
                      <a:pt x="192" y="637"/>
                    </a:lnTo>
                    <a:lnTo>
                      <a:pt x="179" y="709"/>
                    </a:lnTo>
                    <a:lnTo>
                      <a:pt x="165" y="791"/>
                    </a:lnTo>
                    <a:lnTo>
                      <a:pt x="158" y="832"/>
                    </a:lnTo>
                    <a:lnTo>
                      <a:pt x="155" y="877"/>
                    </a:lnTo>
                    <a:lnTo>
                      <a:pt x="151" y="920"/>
                    </a:lnTo>
                    <a:lnTo>
                      <a:pt x="148" y="964"/>
                    </a:lnTo>
                    <a:lnTo>
                      <a:pt x="148" y="964"/>
                    </a:lnTo>
                    <a:lnTo>
                      <a:pt x="149" y="978"/>
                    </a:lnTo>
                    <a:lnTo>
                      <a:pt x="153" y="988"/>
                    </a:lnTo>
                    <a:lnTo>
                      <a:pt x="156" y="997"/>
                    </a:lnTo>
                    <a:lnTo>
                      <a:pt x="163" y="1006"/>
                    </a:lnTo>
                    <a:lnTo>
                      <a:pt x="172" y="1012"/>
                    </a:lnTo>
                    <a:lnTo>
                      <a:pt x="180" y="1018"/>
                    </a:lnTo>
                    <a:lnTo>
                      <a:pt x="191" y="1021"/>
                    </a:lnTo>
                    <a:lnTo>
                      <a:pt x="199" y="1021"/>
                    </a:lnTo>
                    <a:lnTo>
                      <a:pt x="210" y="1021"/>
                    </a:lnTo>
                    <a:lnTo>
                      <a:pt x="220" y="1019"/>
                    </a:lnTo>
                    <a:lnTo>
                      <a:pt x="228" y="1016"/>
                    </a:lnTo>
                    <a:lnTo>
                      <a:pt x="237" y="1011"/>
                    </a:lnTo>
                    <a:lnTo>
                      <a:pt x="244" y="1006"/>
                    </a:lnTo>
                    <a:lnTo>
                      <a:pt x="251" y="997"/>
                    </a:lnTo>
                    <a:lnTo>
                      <a:pt x="254" y="987"/>
                    </a:lnTo>
                    <a:lnTo>
                      <a:pt x="256" y="975"/>
                    </a:lnTo>
                    <a:lnTo>
                      <a:pt x="256" y="975"/>
                    </a:lnTo>
                    <a:lnTo>
                      <a:pt x="259" y="927"/>
                    </a:lnTo>
                    <a:lnTo>
                      <a:pt x="264" y="877"/>
                    </a:lnTo>
                    <a:lnTo>
                      <a:pt x="271" y="827"/>
                    </a:lnTo>
                    <a:lnTo>
                      <a:pt x="282" y="777"/>
                    </a:lnTo>
                    <a:lnTo>
                      <a:pt x="292" y="726"/>
                    </a:lnTo>
                    <a:lnTo>
                      <a:pt x="304" y="678"/>
                    </a:lnTo>
                    <a:lnTo>
                      <a:pt x="316" y="628"/>
                    </a:lnTo>
                    <a:lnTo>
                      <a:pt x="331" y="583"/>
                    </a:lnTo>
                    <a:lnTo>
                      <a:pt x="331" y="583"/>
                    </a:lnTo>
                    <a:lnTo>
                      <a:pt x="338" y="587"/>
                    </a:lnTo>
                    <a:lnTo>
                      <a:pt x="345" y="590"/>
                    </a:lnTo>
                    <a:lnTo>
                      <a:pt x="345" y="590"/>
                    </a:lnTo>
                    <a:lnTo>
                      <a:pt x="350" y="640"/>
                    </a:lnTo>
                    <a:lnTo>
                      <a:pt x="357" y="693"/>
                    </a:lnTo>
                    <a:lnTo>
                      <a:pt x="369" y="745"/>
                    </a:lnTo>
                    <a:lnTo>
                      <a:pt x="383" y="796"/>
                    </a:lnTo>
                    <a:lnTo>
                      <a:pt x="398" y="849"/>
                    </a:lnTo>
                    <a:lnTo>
                      <a:pt x="414" y="899"/>
                    </a:lnTo>
                    <a:lnTo>
                      <a:pt x="433" y="949"/>
                    </a:lnTo>
                    <a:lnTo>
                      <a:pt x="450" y="999"/>
                    </a:lnTo>
                    <a:lnTo>
                      <a:pt x="450" y="999"/>
                    </a:lnTo>
                    <a:lnTo>
                      <a:pt x="457" y="1009"/>
                    </a:lnTo>
                    <a:lnTo>
                      <a:pt x="464" y="1018"/>
                    </a:lnTo>
                    <a:lnTo>
                      <a:pt x="472" y="1024"/>
                    </a:lnTo>
                    <a:lnTo>
                      <a:pt x="481" y="1030"/>
                    </a:lnTo>
                    <a:lnTo>
                      <a:pt x="491" y="1031"/>
                    </a:lnTo>
                    <a:lnTo>
                      <a:pt x="501" y="1033"/>
                    </a:lnTo>
                    <a:lnTo>
                      <a:pt x="510" y="1031"/>
                    </a:lnTo>
                    <a:lnTo>
                      <a:pt x="520" y="1030"/>
                    </a:lnTo>
                    <a:lnTo>
                      <a:pt x="531" y="1026"/>
                    </a:lnTo>
                    <a:lnTo>
                      <a:pt x="539" y="1021"/>
                    </a:lnTo>
                    <a:lnTo>
                      <a:pt x="546" y="1016"/>
                    </a:lnTo>
                    <a:lnTo>
                      <a:pt x="553" y="1009"/>
                    </a:lnTo>
                    <a:lnTo>
                      <a:pt x="558" y="1000"/>
                    </a:lnTo>
                    <a:lnTo>
                      <a:pt x="560" y="992"/>
                    </a:lnTo>
                    <a:lnTo>
                      <a:pt x="560" y="983"/>
                    </a:lnTo>
                    <a:lnTo>
                      <a:pt x="558" y="975"/>
                    </a:lnTo>
                    <a:lnTo>
                      <a:pt x="558" y="975"/>
                    </a:lnTo>
                    <a:lnTo>
                      <a:pt x="539" y="916"/>
                    </a:lnTo>
                    <a:lnTo>
                      <a:pt x="522" y="856"/>
                    </a:lnTo>
                    <a:lnTo>
                      <a:pt x="507" y="798"/>
                    </a:lnTo>
                    <a:lnTo>
                      <a:pt x="493" y="739"/>
                    </a:lnTo>
                    <a:lnTo>
                      <a:pt x="483" y="683"/>
                    </a:lnTo>
                    <a:lnTo>
                      <a:pt x="472" y="626"/>
                    </a:lnTo>
                    <a:lnTo>
                      <a:pt x="464" y="573"/>
                    </a:lnTo>
                    <a:lnTo>
                      <a:pt x="457" y="522"/>
                    </a:lnTo>
                    <a:lnTo>
                      <a:pt x="447" y="431"/>
                    </a:lnTo>
                    <a:lnTo>
                      <a:pt x="441" y="355"/>
                    </a:lnTo>
                    <a:lnTo>
                      <a:pt x="438" y="302"/>
                    </a:lnTo>
                    <a:lnTo>
                      <a:pt x="435" y="274"/>
                    </a:lnTo>
                    <a:lnTo>
                      <a:pt x="435" y="274"/>
                    </a:lnTo>
                    <a:lnTo>
                      <a:pt x="445" y="286"/>
                    </a:lnTo>
                    <a:lnTo>
                      <a:pt x="457" y="304"/>
                    </a:lnTo>
                    <a:lnTo>
                      <a:pt x="472" y="324"/>
                    </a:lnTo>
                    <a:lnTo>
                      <a:pt x="488" y="346"/>
                    </a:lnTo>
                    <a:lnTo>
                      <a:pt x="503" y="372"/>
                    </a:lnTo>
                    <a:lnTo>
                      <a:pt x="515" y="403"/>
                    </a:lnTo>
                    <a:lnTo>
                      <a:pt x="520" y="419"/>
                    </a:lnTo>
                    <a:lnTo>
                      <a:pt x="526" y="436"/>
                    </a:lnTo>
                    <a:lnTo>
                      <a:pt x="529" y="455"/>
                    </a:lnTo>
                    <a:lnTo>
                      <a:pt x="531" y="473"/>
                    </a:lnTo>
                    <a:lnTo>
                      <a:pt x="531" y="473"/>
                    </a:lnTo>
                    <a:lnTo>
                      <a:pt x="532" y="485"/>
                    </a:lnTo>
                    <a:lnTo>
                      <a:pt x="538" y="496"/>
                    </a:lnTo>
                    <a:lnTo>
                      <a:pt x="544" y="504"/>
                    </a:lnTo>
                    <a:lnTo>
                      <a:pt x="551" y="509"/>
                    </a:lnTo>
                    <a:lnTo>
                      <a:pt x="562" y="513"/>
                    </a:lnTo>
                    <a:lnTo>
                      <a:pt x="570" y="515"/>
                    </a:lnTo>
                    <a:lnTo>
                      <a:pt x="580" y="515"/>
                    </a:lnTo>
                    <a:lnTo>
                      <a:pt x="591" y="513"/>
                    </a:lnTo>
                    <a:lnTo>
                      <a:pt x="601" y="509"/>
                    </a:lnTo>
                    <a:lnTo>
                      <a:pt x="610" y="504"/>
                    </a:lnTo>
                    <a:lnTo>
                      <a:pt x="618" y="497"/>
                    </a:lnTo>
                    <a:lnTo>
                      <a:pt x="625" y="491"/>
                    </a:lnTo>
                    <a:lnTo>
                      <a:pt x="630" y="480"/>
                    </a:lnTo>
                    <a:lnTo>
                      <a:pt x="632" y="470"/>
                    </a:lnTo>
                    <a:lnTo>
                      <a:pt x="632" y="458"/>
                    </a:lnTo>
                    <a:lnTo>
                      <a:pt x="629" y="446"/>
                    </a:lnTo>
                    <a:lnTo>
                      <a:pt x="629" y="44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"/>
              </a:p>
            </p:txBody>
          </p:sp>
          <p:sp>
            <p:nvSpPr>
              <p:cNvPr id="19" name="Freeform 19"/>
              <p:cNvSpPr>
                <a:spLocks noEditPoints="1"/>
              </p:cNvSpPr>
              <p:nvPr/>
            </p:nvSpPr>
            <p:spPr bwMode="auto">
              <a:xfrm>
                <a:off x="6270626" y="3675063"/>
                <a:ext cx="150813" cy="150812"/>
              </a:xfrm>
              <a:custGeom>
                <a:avLst/>
                <a:gdLst>
                  <a:gd name="T0" fmla="*/ 189 w 191"/>
                  <a:gd name="T1" fmla="*/ 118 h 191"/>
                  <a:gd name="T2" fmla="*/ 189 w 191"/>
                  <a:gd name="T3" fmla="*/ 118 h 191"/>
                  <a:gd name="T4" fmla="*/ 182 w 191"/>
                  <a:gd name="T5" fmla="*/ 137 h 191"/>
                  <a:gd name="T6" fmla="*/ 172 w 191"/>
                  <a:gd name="T7" fmla="*/ 153 h 191"/>
                  <a:gd name="T8" fmla="*/ 160 w 191"/>
                  <a:gd name="T9" fmla="*/ 166 h 191"/>
                  <a:gd name="T10" fmla="*/ 144 w 191"/>
                  <a:gd name="T11" fmla="*/ 177 h 191"/>
                  <a:gd name="T12" fmla="*/ 129 w 191"/>
                  <a:gd name="T13" fmla="*/ 185 h 191"/>
                  <a:gd name="T14" fmla="*/ 110 w 191"/>
                  <a:gd name="T15" fmla="*/ 191 h 191"/>
                  <a:gd name="T16" fmla="*/ 91 w 191"/>
                  <a:gd name="T17" fmla="*/ 191 h 191"/>
                  <a:gd name="T18" fmla="*/ 72 w 191"/>
                  <a:gd name="T19" fmla="*/ 189 h 191"/>
                  <a:gd name="T20" fmla="*/ 72 w 191"/>
                  <a:gd name="T21" fmla="*/ 189 h 191"/>
                  <a:gd name="T22" fmla="*/ 55 w 191"/>
                  <a:gd name="T23" fmla="*/ 182 h 191"/>
                  <a:gd name="T24" fmla="*/ 38 w 191"/>
                  <a:gd name="T25" fmla="*/ 172 h 191"/>
                  <a:gd name="T26" fmla="*/ 24 w 191"/>
                  <a:gd name="T27" fmla="*/ 160 h 191"/>
                  <a:gd name="T28" fmla="*/ 14 w 191"/>
                  <a:gd name="T29" fmla="*/ 144 h 191"/>
                  <a:gd name="T30" fmla="*/ 5 w 191"/>
                  <a:gd name="T31" fmla="*/ 129 h 191"/>
                  <a:gd name="T32" fmla="*/ 2 w 191"/>
                  <a:gd name="T33" fmla="*/ 110 h 191"/>
                  <a:gd name="T34" fmla="*/ 0 w 191"/>
                  <a:gd name="T35" fmla="*/ 91 h 191"/>
                  <a:gd name="T36" fmla="*/ 4 w 191"/>
                  <a:gd name="T37" fmla="*/ 72 h 191"/>
                  <a:gd name="T38" fmla="*/ 4 w 191"/>
                  <a:gd name="T39" fmla="*/ 72 h 191"/>
                  <a:gd name="T40" fmla="*/ 10 w 191"/>
                  <a:gd name="T41" fmla="*/ 55 h 191"/>
                  <a:gd name="T42" fmla="*/ 19 w 191"/>
                  <a:gd name="T43" fmla="*/ 38 h 191"/>
                  <a:gd name="T44" fmla="*/ 33 w 191"/>
                  <a:gd name="T45" fmla="*/ 24 h 191"/>
                  <a:gd name="T46" fmla="*/ 46 w 191"/>
                  <a:gd name="T47" fmla="*/ 14 h 191"/>
                  <a:gd name="T48" fmla="*/ 64 w 191"/>
                  <a:gd name="T49" fmla="*/ 5 h 191"/>
                  <a:gd name="T50" fmla="*/ 81 w 191"/>
                  <a:gd name="T51" fmla="*/ 2 h 191"/>
                  <a:gd name="T52" fmla="*/ 100 w 191"/>
                  <a:gd name="T53" fmla="*/ 0 h 191"/>
                  <a:gd name="T54" fmla="*/ 119 w 191"/>
                  <a:gd name="T55" fmla="*/ 3 h 191"/>
                  <a:gd name="T56" fmla="*/ 119 w 191"/>
                  <a:gd name="T57" fmla="*/ 3 h 191"/>
                  <a:gd name="T58" fmla="*/ 137 w 191"/>
                  <a:gd name="T59" fmla="*/ 10 h 191"/>
                  <a:gd name="T60" fmla="*/ 153 w 191"/>
                  <a:gd name="T61" fmla="*/ 19 h 191"/>
                  <a:gd name="T62" fmla="*/ 167 w 191"/>
                  <a:gd name="T63" fmla="*/ 33 h 191"/>
                  <a:gd name="T64" fmla="*/ 177 w 191"/>
                  <a:gd name="T65" fmla="*/ 46 h 191"/>
                  <a:gd name="T66" fmla="*/ 186 w 191"/>
                  <a:gd name="T67" fmla="*/ 64 h 191"/>
                  <a:gd name="T68" fmla="*/ 191 w 191"/>
                  <a:gd name="T69" fmla="*/ 81 h 191"/>
                  <a:gd name="T70" fmla="*/ 191 w 191"/>
                  <a:gd name="T71" fmla="*/ 100 h 191"/>
                  <a:gd name="T72" fmla="*/ 189 w 191"/>
                  <a:gd name="T73" fmla="*/ 118 h 191"/>
                  <a:gd name="T74" fmla="*/ 189 w 191"/>
                  <a:gd name="T75" fmla="*/ 118 h 191"/>
                  <a:gd name="T76" fmla="*/ 189 w 191"/>
                  <a:gd name="T77" fmla="*/ 118 h 191"/>
                  <a:gd name="T78" fmla="*/ 189 w 191"/>
                  <a:gd name="T79" fmla="*/ 118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91" h="191">
                    <a:moveTo>
                      <a:pt x="189" y="118"/>
                    </a:moveTo>
                    <a:lnTo>
                      <a:pt x="189" y="118"/>
                    </a:lnTo>
                    <a:lnTo>
                      <a:pt x="182" y="137"/>
                    </a:lnTo>
                    <a:lnTo>
                      <a:pt x="172" y="153"/>
                    </a:lnTo>
                    <a:lnTo>
                      <a:pt x="160" y="166"/>
                    </a:lnTo>
                    <a:lnTo>
                      <a:pt x="144" y="177"/>
                    </a:lnTo>
                    <a:lnTo>
                      <a:pt x="129" y="185"/>
                    </a:lnTo>
                    <a:lnTo>
                      <a:pt x="110" y="191"/>
                    </a:lnTo>
                    <a:lnTo>
                      <a:pt x="91" y="191"/>
                    </a:lnTo>
                    <a:lnTo>
                      <a:pt x="72" y="189"/>
                    </a:lnTo>
                    <a:lnTo>
                      <a:pt x="72" y="189"/>
                    </a:lnTo>
                    <a:lnTo>
                      <a:pt x="55" y="182"/>
                    </a:lnTo>
                    <a:lnTo>
                      <a:pt x="38" y="172"/>
                    </a:lnTo>
                    <a:lnTo>
                      <a:pt x="24" y="160"/>
                    </a:lnTo>
                    <a:lnTo>
                      <a:pt x="14" y="144"/>
                    </a:lnTo>
                    <a:lnTo>
                      <a:pt x="5" y="129"/>
                    </a:lnTo>
                    <a:lnTo>
                      <a:pt x="2" y="110"/>
                    </a:lnTo>
                    <a:lnTo>
                      <a:pt x="0" y="91"/>
                    </a:lnTo>
                    <a:lnTo>
                      <a:pt x="4" y="72"/>
                    </a:lnTo>
                    <a:lnTo>
                      <a:pt x="4" y="72"/>
                    </a:lnTo>
                    <a:lnTo>
                      <a:pt x="10" y="55"/>
                    </a:lnTo>
                    <a:lnTo>
                      <a:pt x="19" y="38"/>
                    </a:lnTo>
                    <a:lnTo>
                      <a:pt x="33" y="24"/>
                    </a:lnTo>
                    <a:lnTo>
                      <a:pt x="46" y="14"/>
                    </a:lnTo>
                    <a:lnTo>
                      <a:pt x="64" y="5"/>
                    </a:lnTo>
                    <a:lnTo>
                      <a:pt x="81" y="2"/>
                    </a:lnTo>
                    <a:lnTo>
                      <a:pt x="100" y="0"/>
                    </a:lnTo>
                    <a:lnTo>
                      <a:pt x="119" y="3"/>
                    </a:lnTo>
                    <a:lnTo>
                      <a:pt x="119" y="3"/>
                    </a:lnTo>
                    <a:lnTo>
                      <a:pt x="137" y="10"/>
                    </a:lnTo>
                    <a:lnTo>
                      <a:pt x="153" y="19"/>
                    </a:lnTo>
                    <a:lnTo>
                      <a:pt x="167" y="33"/>
                    </a:lnTo>
                    <a:lnTo>
                      <a:pt x="177" y="46"/>
                    </a:lnTo>
                    <a:lnTo>
                      <a:pt x="186" y="64"/>
                    </a:lnTo>
                    <a:lnTo>
                      <a:pt x="191" y="81"/>
                    </a:lnTo>
                    <a:lnTo>
                      <a:pt x="191" y="100"/>
                    </a:lnTo>
                    <a:lnTo>
                      <a:pt x="189" y="118"/>
                    </a:lnTo>
                    <a:lnTo>
                      <a:pt x="189" y="118"/>
                    </a:lnTo>
                    <a:close/>
                    <a:moveTo>
                      <a:pt x="189" y="118"/>
                    </a:moveTo>
                    <a:lnTo>
                      <a:pt x="189" y="11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9699169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وباختصار</a:t>
            </a:r>
            <a:endParaRPr lang="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" sz="2000" b="0" i="0" u="none" baseline="0" dirty="0"/>
              <a:t>العمل السليم للجسم يتطلب الحفاظ على ظروف داخلية مثالية (كالحرارة وتزويد الأكسجين </a:t>
            </a:r>
            <a:r>
              <a:rPr lang="ar-SA" sz="2000" b="0" i="0" u="none" baseline="0" dirty="0" smtClean="0"/>
              <a:t>و</a:t>
            </a:r>
            <a:r>
              <a:rPr lang="ar" sz="2000" b="0" i="0" u="none" baseline="0" dirty="0" smtClean="0"/>
              <a:t>الجلوكوز </a:t>
            </a:r>
            <a:r>
              <a:rPr lang="ar" sz="2000" b="0" i="0" u="none" baseline="0" dirty="0"/>
              <a:t>للأعضاء المختلفة مثلًا) </a:t>
            </a:r>
            <a:endParaRPr lang="ar" sz="2000" dirty="0"/>
          </a:p>
          <a:p>
            <a:pPr marL="0" indent="0" algn="r" rtl="1">
              <a:buNone/>
            </a:pPr>
            <a:r>
              <a:rPr lang="ar" sz="2000" b="0" i="0" u="none" baseline="0" dirty="0"/>
              <a:t>لكي يتم الحفاظ على الظروف المطلوبة فإن هناك في الجسم أنظمة تقوم بمواءمة نشاطها للاحتياجات المختلفة للجسم، عقب النشاط الرياضي مثلًا. </a:t>
            </a:r>
            <a:endParaRPr lang="ar" sz="2000" dirty="0"/>
          </a:p>
          <a:p>
            <a:pPr marL="0" indent="0" algn="r" rtl="1">
              <a:buNone/>
            </a:pPr>
            <a:r>
              <a:rPr lang="ar" sz="2000" b="0" i="0" u="none" baseline="0" dirty="0"/>
              <a:t>ويؤثر عمل هذه الأنظمة على القياسات المختلفة في الجسم، مثلًا معدل عمل القلب (النبض) ومعدل التنفس.</a:t>
            </a:r>
            <a:r>
              <a:rPr lang="ar" sz="2000" dirty="0"/>
              <a:t/>
            </a:r>
            <a:br>
              <a:rPr lang="ar" sz="2000" dirty="0"/>
            </a:br>
            <a:endParaRPr lang="ar" sz="2000" dirty="0"/>
          </a:p>
        </p:txBody>
      </p:sp>
      <p:grpSp>
        <p:nvGrpSpPr>
          <p:cNvPr id="4" name="קבוצה 3"/>
          <p:cNvGrpSpPr/>
          <p:nvPr/>
        </p:nvGrpSpPr>
        <p:grpSpPr>
          <a:xfrm>
            <a:off x="4148469" y="3865821"/>
            <a:ext cx="1112530" cy="1839123"/>
            <a:chOff x="4061078" y="4018221"/>
            <a:chExt cx="1112530" cy="1839123"/>
          </a:xfrm>
        </p:grpSpPr>
        <p:sp>
          <p:nvSpPr>
            <p:cNvPr id="5" name="מלבן 4"/>
            <p:cNvSpPr/>
            <p:nvPr/>
          </p:nvSpPr>
          <p:spPr>
            <a:xfrm rot="20431169">
              <a:off x="4061078" y="4018221"/>
              <a:ext cx="60785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 rtl="1"/>
              <a:r>
                <a:rPr lang="ar" sz="5400" b="1" i="0" u="none" cap="none" spc="0" baseline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rPr>
                <a:t>؟</a:t>
              </a:r>
              <a:endParaRPr lang="ar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endParaRPr>
            </a:p>
          </p:txBody>
        </p:sp>
        <p:sp>
          <p:nvSpPr>
            <p:cNvPr id="6" name="מלבן 5"/>
            <p:cNvSpPr/>
            <p:nvPr/>
          </p:nvSpPr>
          <p:spPr>
            <a:xfrm rot="819060">
              <a:off x="4465378" y="4149751"/>
              <a:ext cx="60785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 rtl="1"/>
              <a:r>
                <a:rPr lang="ar" sz="5400" b="1" i="0" u="none" cap="none" spc="0" baseline="0">
                  <a:ln w="12700">
                    <a:solidFill>
                      <a:schemeClr val="tx2">
                        <a:lumMod val="75000"/>
                      </a:schemeClr>
                    </a:solidFill>
                    <a:prstDash val="solid"/>
                  </a:ln>
                  <a:pattFill prst="dkUpDiag">
                    <a:fgClr>
                      <a:schemeClr val="tx2"/>
                    </a:fgClr>
                    <a:bgClr>
                      <a:schemeClr val="tx2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tx2">
                        <a:lumMod val="75000"/>
                      </a:schemeClr>
                    </a:outerShdw>
                  </a:effectLst>
                </a:rPr>
                <a:t>؟</a:t>
              </a:r>
              <a:endParaRPr lang="ar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endParaRPr>
            </a:p>
          </p:txBody>
        </p:sp>
        <p:grpSp>
          <p:nvGrpSpPr>
            <p:cNvPr id="7" name="קבוצה 6"/>
            <p:cNvGrpSpPr/>
            <p:nvPr/>
          </p:nvGrpSpPr>
          <p:grpSpPr>
            <a:xfrm>
              <a:off x="4211007" y="4950378"/>
              <a:ext cx="493290" cy="906966"/>
              <a:chOff x="6116638" y="3675063"/>
              <a:chExt cx="501650" cy="922337"/>
            </a:xfrm>
            <a:solidFill>
              <a:srgbClr val="FFBD8D"/>
            </a:solidFill>
          </p:grpSpPr>
          <p:sp>
            <p:nvSpPr>
              <p:cNvPr id="11" name="Freeform 18"/>
              <p:cNvSpPr>
                <a:spLocks/>
              </p:cNvSpPr>
              <p:nvPr/>
            </p:nvSpPr>
            <p:spPr bwMode="auto">
              <a:xfrm>
                <a:off x="6116638" y="3776663"/>
                <a:ext cx="501650" cy="820737"/>
              </a:xfrm>
              <a:custGeom>
                <a:avLst/>
                <a:gdLst>
                  <a:gd name="T0" fmla="*/ 594 w 632"/>
                  <a:gd name="T1" fmla="*/ 352 h 1033"/>
                  <a:gd name="T2" fmla="*/ 536 w 632"/>
                  <a:gd name="T3" fmla="*/ 238 h 1033"/>
                  <a:gd name="T4" fmla="*/ 476 w 632"/>
                  <a:gd name="T5" fmla="*/ 175 h 1033"/>
                  <a:gd name="T6" fmla="*/ 410 w 632"/>
                  <a:gd name="T7" fmla="*/ 132 h 1033"/>
                  <a:gd name="T8" fmla="*/ 282 w 632"/>
                  <a:gd name="T9" fmla="*/ 106 h 1033"/>
                  <a:gd name="T10" fmla="*/ 239 w 632"/>
                  <a:gd name="T11" fmla="*/ 108 h 1033"/>
                  <a:gd name="T12" fmla="*/ 187 w 632"/>
                  <a:gd name="T13" fmla="*/ 151 h 1033"/>
                  <a:gd name="T14" fmla="*/ 143 w 632"/>
                  <a:gd name="T15" fmla="*/ 190 h 1033"/>
                  <a:gd name="T16" fmla="*/ 110 w 632"/>
                  <a:gd name="T17" fmla="*/ 201 h 1033"/>
                  <a:gd name="T18" fmla="*/ 100 w 632"/>
                  <a:gd name="T19" fmla="*/ 192 h 1033"/>
                  <a:gd name="T20" fmla="*/ 112 w 632"/>
                  <a:gd name="T21" fmla="*/ 139 h 1033"/>
                  <a:gd name="T22" fmla="*/ 139 w 632"/>
                  <a:gd name="T23" fmla="*/ 96 h 1033"/>
                  <a:gd name="T24" fmla="*/ 156 w 632"/>
                  <a:gd name="T25" fmla="*/ 53 h 1033"/>
                  <a:gd name="T26" fmla="*/ 141 w 632"/>
                  <a:gd name="T27" fmla="*/ 15 h 1033"/>
                  <a:gd name="T28" fmla="*/ 106 w 632"/>
                  <a:gd name="T29" fmla="*/ 0 h 1033"/>
                  <a:gd name="T30" fmla="*/ 67 w 632"/>
                  <a:gd name="T31" fmla="*/ 19 h 1033"/>
                  <a:gd name="T32" fmla="*/ 34 w 632"/>
                  <a:gd name="T33" fmla="*/ 65 h 1033"/>
                  <a:gd name="T34" fmla="*/ 7 w 632"/>
                  <a:gd name="T35" fmla="*/ 134 h 1033"/>
                  <a:gd name="T36" fmla="*/ 0 w 632"/>
                  <a:gd name="T37" fmla="*/ 206 h 1033"/>
                  <a:gd name="T38" fmla="*/ 10 w 632"/>
                  <a:gd name="T39" fmla="*/ 267 h 1033"/>
                  <a:gd name="T40" fmla="*/ 29 w 632"/>
                  <a:gd name="T41" fmla="*/ 300 h 1033"/>
                  <a:gd name="T42" fmla="*/ 67 w 632"/>
                  <a:gd name="T43" fmla="*/ 316 h 1033"/>
                  <a:gd name="T44" fmla="*/ 120 w 632"/>
                  <a:gd name="T45" fmla="*/ 304 h 1033"/>
                  <a:gd name="T46" fmla="*/ 218 w 632"/>
                  <a:gd name="T47" fmla="*/ 249 h 1033"/>
                  <a:gd name="T48" fmla="*/ 237 w 632"/>
                  <a:gd name="T49" fmla="*/ 290 h 1033"/>
                  <a:gd name="T50" fmla="*/ 242 w 632"/>
                  <a:gd name="T51" fmla="*/ 341 h 1033"/>
                  <a:gd name="T52" fmla="*/ 232 w 632"/>
                  <a:gd name="T53" fmla="*/ 487 h 1033"/>
                  <a:gd name="T54" fmla="*/ 192 w 632"/>
                  <a:gd name="T55" fmla="*/ 637 h 1033"/>
                  <a:gd name="T56" fmla="*/ 155 w 632"/>
                  <a:gd name="T57" fmla="*/ 877 h 1033"/>
                  <a:gd name="T58" fmla="*/ 149 w 632"/>
                  <a:gd name="T59" fmla="*/ 978 h 1033"/>
                  <a:gd name="T60" fmla="*/ 172 w 632"/>
                  <a:gd name="T61" fmla="*/ 1012 h 1033"/>
                  <a:gd name="T62" fmla="*/ 210 w 632"/>
                  <a:gd name="T63" fmla="*/ 1021 h 1033"/>
                  <a:gd name="T64" fmla="*/ 244 w 632"/>
                  <a:gd name="T65" fmla="*/ 1006 h 1033"/>
                  <a:gd name="T66" fmla="*/ 256 w 632"/>
                  <a:gd name="T67" fmla="*/ 975 h 1033"/>
                  <a:gd name="T68" fmla="*/ 282 w 632"/>
                  <a:gd name="T69" fmla="*/ 777 h 1033"/>
                  <a:gd name="T70" fmla="*/ 331 w 632"/>
                  <a:gd name="T71" fmla="*/ 583 h 1033"/>
                  <a:gd name="T72" fmla="*/ 345 w 632"/>
                  <a:gd name="T73" fmla="*/ 590 h 1033"/>
                  <a:gd name="T74" fmla="*/ 383 w 632"/>
                  <a:gd name="T75" fmla="*/ 796 h 1033"/>
                  <a:gd name="T76" fmla="*/ 450 w 632"/>
                  <a:gd name="T77" fmla="*/ 999 h 1033"/>
                  <a:gd name="T78" fmla="*/ 472 w 632"/>
                  <a:gd name="T79" fmla="*/ 1024 h 1033"/>
                  <a:gd name="T80" fmla="*/ 510 w 632"/>
                  <a:gd name="T81" fmla="*/ 1031 h 1033"/>
                  <a:gd name="T82" fmla="*/ 546 w 632"/>
                  <a:gd name="T83" fmla="*/ 1016 h 1033"/>
                  <a:gd name="T84" fmla="*/ 560 w 632"/>
                  <a:gd name="T85" fmla="*/ 983 h 1033"/>
                  <a:gd name="T86" fmla="*/ 522 w 632"/>
                  <a:gd name="T87" fmla="*/ 856 h 1033"/>
                  <a:gd name="T88" fmla="*/ 472 w 632"/>
                  <a:gd name="T89" fmla="*/ 626 h 1033"/>
                  <a:gd name="T90" fmla="*/ 441 w 632"/>
                  <a:gd name="T91" fmla="*/ 355 h 1033"/>
                  <a:gd name="T92" fmla="*/ 445 w 632"/>
                  <a:gd name="T93" fmla="*/ 286 h 1033"/>
                  <a:gd name="T94" fmla="*/ 503 w 632"/>
                  <a:gd name="T95" fmla="*/ 372 h 1033"/>
                  <a:gd name="T96" fmla="*/ 529 w 632"/>
                  <a:gd name="T97" fmla="*/ 455 h 1033"/>
                  <a:gd name="T98" fmla="*/ 538 w 632"/>
                  <a:gd name="T99" fmla="*/ 496 h 1033"/>
                  <a:gd name="T100" fmla="*/ 570 w 632"/>
                  <a:gd name="T101" fmla="*/ 515 h 1033"/>
                  <a:gd name="T102" fmla="*/ 610 w 632"/>
                  <a:gd name="T103" fmla="*/ 504 h 1033"/>
                  <a:gd name="T104" fmla="*/ 632 w 632"/>
                  <a:gd name="T105" fmla="*/ 470 h 10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32" h="1033">
                    <a:moveTo>
                      <a:pt x="629" y="446"/>
                    </a:moveTo>
                    <a:lnTo>
                      <a:pt x="629" y="446"/>
                    </a:lnTo>
                    <a:lnTo>
                      <a:pt x="611" y="396"/>
                    </a:lnTo>
                    <a:lnTo>
                      <a:pt x="594" y="352"/>
                    </a:lnTo>
                    <a:lnTo>
                      <a:pt x="577" y="310"/>
                    </a:lnTo>
                    <a:lnTo>
                      <a:pt x="558" y="273"/>
                    </a:lnTo>
                    <a:lnTo>
                      <a:pt x="546" y="255"/>
                    </a:lnTo>
                    <a:lnTo>
                      <a:pt x="536" y="238"/>
                    </a:lnTo>
                    <a:lnTo>
                      <a:pt x="522" y="221"/>
                    </a:lnTo>
                    <a:lnTo>
                      <a:pt x="508" y="206"/>
                    </a:lnTo>
                    <a:lnTo>
                      <a:pt x="493" y="190"/>
                    </a:lnTo>
                    <a:lnTo>
                      <a:pt x="476" y="175"/>
                    </a:lnTo>
                    <a:lnTo>
                      <a:pt x="457" y="159"/>
                    </a:lnTo>
                    <a:lnTo>
                      <a:pt x="435" y="144"/>
                    </a:lnTo>
                    <a:lnTo>
                      <a:pt x="435" y="144"/>
                    </a:lnTo>
                    <a:lnTo>
                      <a:pt x="410" y="132"/>
                    </a:lnTo>
                    <a:lnTo>
                      <a:pt x="383" y="123"/>
                    </a:lnTo>
                    <a:lnTo>
                      <a:pt x="354" y="116"/>
                    </a:lnTo>
                    <a:lnTo>
                      <a:pt x="326" y="111"/>
                    </a:lnTo>
                    <a:lnTo>
                      <a:pt x="282" y="106"/>
                    </a:lnTo>
                    <a:lnTo>
                      <a:pt x="261" y="104"/>
                    </a:lnTo>
                    <a:lnTo>
                      <a:pt x="261" y="104"/>
                    </a:lnTo>
                    <a:lnTo>
                      <a:pt x="249" y="104"/>
                    </a:lnTo>
                    <a:lnTo>
                      <a:pt x="239" y="108"/>
                    </a:lnTo>
                    <a:lnTo>
                      <a:pt x="227" y="115"/>
                    </a:lnTo>
                    <a:lnTo>
                      <a:pt x="216" y="122"/>
                    </a:lnTo>
                    <a:lnTo>
                      <a:pt x="201" y="137"/>
                    </a:lnTo>
                    <a:lnTo>
                      <a:pt x="187" y="151"/>
                    </a:lnTo>
                    <a:lnTo>
                      <a:pt x="187" y="151"/>
                    </a:lnTo>
                    <a:lnTo>
                      <a:pt x="170" y="168"/>
                    </a:lnTo>
                    <a:lnTo>
                      <a:pt x="155" y="180"/>
                    </a:lnTo>
                    <a:lnTo>
                      <a:pt x="143" y="190"/>
                    </a:lnTo>
                    <a:lnTo>
                      <a:pt x="132" y="195"/>
                    </a:lnTo>
                    <a:lnTo>
                      <a:pt x="124" y="199"/>
                    </a:lnTo>
                    <a:lnTo>
                      <a:pt x="117" y="201"/>
                    </a:lnTo>
                    <a:lnTo>
                      <a:pt x="110" y="201"/>
                    </a:lnTo>
                    <a:lnTo>
                      <a:pt x="105" y="199"/>
                    </a:lnTo>
                    <a:lnTo>
                      <a:pt x="105" y="199"/>
                    </a:lnTo>
                    <a:lnTo>
                      <a:pt x="101" y="195"/>
                    </a:lnTo>
                    <a:lnTo>
                      <a:pt x="100" y="192"/>
                    </a:lnTo>
                    <a:lnTo>
                      <a:pt x="98" y="182"/>
                    </a:lnTo>
                    <a:lnTo>
                      <a:pt x="100" y="170"/>
                    </a:lnTo>
                    <a:lnTo>
                      <a:pt x="105" y="154"/>
                    </a:lnTo>
                    <a:lnTo>
                      <a:pt x="112" y="139"/>
                    </a:lnTo>
                    <a:lnTo>
                      <a:pt x="119" y="123"/>
                    </a:lnTo>
                    <a:lnTo>
                      <a:pt x="129" y="108"/>
                    </a:lnTo>
                    <a:lnTo>
                      <a:pt x="139" y="96"/>
                    </a:lnTo>
                    <a:lnTo>
                      <a:pt x="139" y="96"/>
                    </a:lnTo>
                    <a:lnTo>
                      <a:pt x="148" y="86"/>
                    </a:lnTo>
                    <a:lnTo>
                      <a:pt x="153" y="74"/>
                    </a:lnTo>
                    <a:lnTo>
                      <a:pt x="156" y="63"/>
                    </a:lnTo>
                    <a:lnTo>
                      <a:pt x="156" y="53"/>
                    </a:lnTo>
                    <a:lnTo>
                      <a:pt x="155" y="43"/>
                    </a:lnTo>
                    <a:lnTo>
                      <a:pt x="153" y="32"/>
                    </a:lnTo>
                    <a:lnTo>
                      <a:pt x="148" y="24"/>
                    </a:lnTo>
                    <a:lnTo>
                      <a:pt x="141" y="15"/>
                    </a:lnTo>
                    <a:lnTo>
                      <a:pt x="134" y="10"/>
                    </a:lnTo>
                    <a:lnTo>
                      <a:pt x="125" y="5"/>
                    </a:lnTo>
                    <a:lnTo>
                      <a:pt x="117" y="1"/>
                    </a:lnTo>
                    <a:lnTo>
                      <a:pt x="106" y="0"/>
                    </a:lnTo>
                    <a:lnTo>
                      <a:pt x="96" y="0"/>
                    </a:lnTo>
                    <a:lnTo>
                      <a:pt x="86" y="3"/>
                    </a:lnTo>
                    <a:lnTo>
                      <a:pt x="77" y="10"/>
                    </a:lnTo>
                    <a:lnTo>
                      <a:pt x="67" y="19"/>
                    </a:lnTo>
                    <a:lnTo>
                      <a:pt x="67" y="19"/>
                    </a:lnTo>
                    <a:lnTo>
                      <a:pt x="55" y="32"/>
                    </a:lnTo>
                    <a:lnTo>
                      <a:pt x="43" y="48"/>
                    </a:lnTo>
                    <a:lnTo>
                      <a:pt x="34" y="65"/>
                    </a:lnTo>
                    <a:lnTo>
                      <a:pt x="26" y="80"/>
                    </a:lnTo>
                    <a:lnTo>
                      <a:pt x="19" y="98"/>
                    </a:lnTo>
                    <a:lnTo>
                      <a:pt x="12" y="116"/>
                    </a:lnTo>
                    <a:lnTo>
                      <a:pt x="7" y="134"/>
                    </a:lnTo>
                    <a:lnTo>
                      <a:pt x="3" y="152"/>
                    </a:lnTo>
                    <a:lnTo>
                      <a:pt x="2" y="170"/>
                    </a:lnTo>
                    <a:lnTo>
                      <a:pt x="0" y="189"/>
                    </a:lnTo>
                    <a:lnTo>
                      <a:pt x="0" y="206"/>
                    </a:lnTo>
                    <a:lnTo>
                      <a:pt x="2" y="221"/>
                    </a:lnTo>
                    <a:lnTo>
                      <a:pt x="3" y="238"/>
                    </a:lnTo>
                    <a:lnTo>
                      <a:pt x="7" y="254"/>
                    </a:lnTo>
                    <a:lnTo>
                      <a:pt x="10" y="267"/>
                    </a:lnTo>
                    <a:lnTo>
                      <a:pt x="15" y="281"/>
                    </a:lnTo>
                    <a:lnTo>
                      <a:pt x="15" y="281"/>
                    </a:lnTo>
                    <a:lnTo>
                      <a:pt x="21" y="292"/>
                    </a:lnTo>
                    <a:lnTo>
                      <a:pt x="29" y="300"/>
                    </a:lnTo>
                    <a:lnTo>
                      <a:pt x="36" y="307"/>
                    </a:lnTo>
                    <a:lnTo>
                      <a:pt x="46" y="310"/>
                    </a:lnTo>
                    <a:lnTo>
                      <a:pt x="57" y="314"/>
                    </a:lnTo>
                    <a:lnTo>
                      <a:pt x="67" y="316"/>
                    </a:lnTo>
                    <a:lnTo>
                      <a:pt x="79" y="314"/>
                    </a:lnTo>
                    <a:lnTo>
                      <a:pt x="93" y="312"/>
                    </a:lnTo>
                    <a:lnTo>
                      <a:pt x="106" y="309"/>
                    </a:lnTo>
                    <a:lnTo>
                      <a:pt x="120" y="304"/>
                    </a:lnTo>
                    <a:lnTo>
                      <a:pt x="151" y="290"/>
                    </a:lnTo>
                    <a:lnTo>
                      <a:pt x="184" y="271"/>
                    </a:lnTo>
                    <a:lnTo>
                      <a:pt x="218" y="249"/>
                    </a:lnTo>
                    <a:lnTo>
                      <a:pt x="218" y="249"/>
                    </a:lnTo>
                    <a:lnTo>
                      <a:pt x="222" y="249"/>
                    </a:lnTo>
                    <a:lnTo>
                      <a:pt x="223" y="252"/>
                    </a:lnTo>
                    <a:lnTo>
                      <a:pt x="228" y="266"/>
                    </a:lnTo>
                    <a:lnTo>
                      <a:pt x="237" y="290"/>
                    </a:lnTo>
                    <a:lnTo>
                      <a:pt x="237" y="290"/>
                    </a:lnTo>
                    <a:lnTo>
                      <a:pt x="239" y="300"/>
                    </a:lnTo>
                    <a:lnTo>
                      <a:pt x="240" y="314"/>
                    </a:lnTo>
                    <a:lnTo>
                      <a:pt x="242" y="341"/>
                    </a:lnTo>
                    <a:lnTo>
                      <a:pt x="242" y="374"/>
                    </a:lnTo>
                    <a:lnTo>
                      <a:pt x="240" y="407"/>
                    </a:lnTo>
                    <a:lnTo>
                      <a:pt x="235" y="463"/>
                    </a:lnTo>
                    <a:lnTo>
                      <a:pt x="232" y="487"/>
                    </a:lnTo>
                    <a:lnTo>
                      <a:pt x="232" y="487"/>
                    </a:lnTo>
                    <a:lnTo>
                      <a:pt x="220" y="527"/>
                    </a:lnTo>
                    <a:lnTo>
                      <a:pt x="208" y="575"/>
                    </a:lnTo>
                    <a:lnTo>
                      <a:pt x="192" y="637"/>
                    </a:lnTo>
                    <a:lnTo>
                      <a:pt x="179" y="709"/>
                    </a:lnTo>
                    <a:lnTo>
                      <a:pt x="165" y="791"/>
                    </a:lnTo>
                    <a:lnTo>
                      <a:pt x="158" y="832"/>
                    </a:lnTo>
                    <a:lnTo>
                      <a:pt x="155" y="877"/>
                    </a:lnTo>
                    <a:lnTo>
                      <a:pt x="151" y="920"/>
                    </a:lnTo>
                    <a:lnTo>
                      <a:pt x="148" y="964"/>
                    </a:lnTo>
                    <a:lnTo>
                      <a:pt x="148" y="964"/>
                    </a:lnTo>
                    <a:lnTo>
                      <a:pt x="149" y="978"/>
                    </a:lnTo>
                    <a:lnTo>
                      <a:pt x="153" y="988"/>
                    </a:lnTo>
                    <a:lnTo>
                      <a:pt x="156" y="997"/>
                    </a:lnTo>
                    <a:lnTo>
                      <a:pt x="163" y="1006"/>
                    </a:lnTo>
                    <a:lnTo>
                      <a:pt x="172" y="1012"/>
                    </a:lnTo>
                    <a:lnTo>
                      <a:pt x="180" y="1018"/>
                    </a:lnTo>
                    <a:lnTo>
                      <a:pt x="191" y="1021"/>
                    </a:lnTo>
                    <a:lnTo>
                      <a:pt x="199" y="1021"/>
                    </a:lnTo>
                    <a:lnTo>
                      <a:pt x="210" y="1021"/>
                    </a:lnTo>
                    <a:lnTo>
                      <a:pt x="220" y="1019"/>
                    </a:lnTo>
                    <a:lnTo>
                      <a:pt x="228" y="1016"/>
                    </a:lnTo>
                    <a:lnTo>
                      <a:pt x="237" y="1011"/>
                    </a:lnTo>
                    <a:lnTo>
                      <a:pt x="244" y="1006"/>
                    </a:lnTo>
                    <a:lnTo>
                      <a:pt x="251" y="997"/>
                    </a:lnTo>
                    <a:lnTo>
                      <a:pt x="254" y="987"/>
                    </a:lnTo>
                    <a:lnTo>
                      <a:pt x="256" y="975"/>
                    </a:lnTo>
                    <a:lnTo>
                      <a:pt x="256" y="975"/>
                    </a:lnTo>
                    <a:lnTo>
                      <a:pt x="259" y="927"/>
                    </a:lnTo>
                    <a:lnTo>
                      <a:pt x="264" y="877"/>
                    </a:lnTo>
                    <a:lnTo>
                      <a:pt x="271" y="827"/>
                    </a:lnTo>
                    <a:lnTo>
                      <a:pt x="282" y="777"/>
                    </a:lnTo>
                    <a:lnTo>
                      <a:pt x="292" y="726"/>
                    </a:lnTo>
                    <a:lnTo>
                      <a:pt x="304" y="678"/>
                    </a:lnTo>
                    <a:lnTo>
                      <a:pt x="316" y="628"/>
                    </a:lnTo>
                    <a:lnTo>
                      <a:pt x="331" y="583"/>
                    </a:lnTo>
                    <a:lnTo>
                      <a:pt x="331" y="583"/>
                    </a:lnTo>
                    <a:lnTo>
                      <a:pt x="338" y="587"/>
                    </a:lnTo>
                    <a:lnTo>
                      <a:pt x="345" y="590"/>
                    </a:lnTo>
                    <a:lnTo>
                      <a:pt x="345" y="590"/>
                    </a:lnTo>
                    <a:lnTo>
                      <a:pt x="350" y="640"/>
                    </a:lnTo>
                    <a:lnTo>
                      <a:pt x="357" y="693"/>
                    </a:lnTo>
                    <a:lnTo>
                      <a:pt x="369" y="745"/>
                    </a:lnTo>
                    <a:lnTo>
                      <a:pt x="383" y="796"/>
                    </a:lnTo>
                    <a:lnTo>
                      <a:pt x="398" y="849"/>
                    </a:lnTo>
                    <a:lnTo>
                      <a:pt x="414" y="899"/>
                    </a:lnTo>
                    <a:lnTo>
                      <a:pt x="433" y="949"/>
                    </a:lnTo>
                    <a:lnTo>
                      <a:pt x="450" y="999"/>
                    </a:lnTo>
                    <a:lnTo>
                      <a:pt x="450" y="999"/>
                    </a:lnTo>
                    <a:lnTo>
                      <a:pt x="457" y="1009"/>
                    </a:lnTo>
                    <a:lnTo>
                      <a:pt x="464" y="1018"/>
                    </a:lnTo>
                    <a:lnTo>
                      <a:pt x="472" y="1024"/>
                    </a:lnTo>
                    <a:lnTo>
                      <a:pt x="481" y="1030"/>
                    </a:lnTo>
                    <a:lnTo>
                      <a:pt x="491" y="1031"/>
                    </a:lnTo>
                    <a:lnTo>
                      <a:pt x="501" y="1033"/>
                    </a:lnTo>
                    <a:lnTo>
                      <a:pt x="510" y="1031"/>
                    </a:lnTo>
                    <a:lnTo>
                      <a:pt x="520" y="1030"/>
                    </a:lnTo>
                    <a:lnTo>
                      <a:pt x="531" y="1026"/>
                    </a:lnTo>
                    <a:lnTo>
                      <a:pt x="539" y="1021"/>
                    </a:lnTo>
                    <a:lnTo>
                      <a:pt x="546" y="1016"/>
                    </a:lnTo>
                    <a:lnTo>
                      <a:pt x="553" y="1009"/>
                    </a:lnTo>
                    <a:lnTo>
                      <a:pt x="558" y="1000"/>
                    </a:lnTo>
                    <a:lnTo>
                      <a:pt x="560" y="992"/>
                    </a:lnTo>
                    <a:lnTo>
                      <a:pt x="560" y="983"/>
                    </a:lnTo>
                    <a:lnTo>
                      <a:pt x="558" y="975"/>
                    </a:lnTo>
                    <a:lnTo>
                      <a:pt x="558" y="975"/>
                    </a:lnTo>
                    <a:lnTo>
                      <a:pt x="539" y="916"/>
                    </a:lnTo>
                    <a:lnTo>
                      <a:pt x="522" y="856"/>
                    </a:lnTo>
                    <a:lnTo>
                      <a:pt x="507" y="798"/>
                    </a:lnTo>
                    <a:lnTo>
                      <a:pt x="493" y="739"/>
                    </a:lnTo>
                    <a:lnTo>
                      <a:pt x="483" y="683"/>
                    </a:lnTo>
                    <a:lnTo>
                      <a:pt x="472" y="626"/>
                    </a:lnTo>
                    <a:lnTo>
                      <a:pt x="464" y="573"/>
                    </a:lnTo>
                    <a:lnTo>
                      <a:pt x="457" y="522"/>
                    </a:lnTo>
                    <a:lnTo>
                      <a:pt x="447" y="431"/>
                    </a:lnTo>
                    <a:lnTo>
                      <a:pt x="441" y="355"/>
                    </a:lnTo>
                    <a:lnTo>
                      <a:pt x="438" y="302"/>
                    </a:lnTo>
                    <a:lnTo>
                      <a:pt x="435" y="274"/>
                    </a:lnTo>
                    <a:lnTo>
                      <a:pt x="435" y="274"/>
                    </a:lnTo>
                    <a:lnTo>
                      <a:pt x="445" y="286"/>
                    </a:lnTo>
                    <a:lnTo>
                      <a:pt x="457" y="304"/>
                    </a:lnTo>
                    <a:lnTo>
                      <a:pt x="472" y="324"/>
                    </a:lnTo>
                    <a:lnTo>
                      <a:pt x="488" y="346"/>
                    </a:lnTo>
                    <a:lnTo>
                      <a:pt x="503" y="372"/>
                    </a:lnTo>
                    <a:lnTo>
                      <a:pt x="515" y="403"/>
                    </a:lnTo>
                    <a:lnTo>
                      <a:pt x="520" y="419"/>
                    </a:lnTo>
                    <a:lnTo>
                      <a:pt x="526" y="436"/>
                    </a:lnTo>
                    <a:lnTo>
                      <a:pt x="529" y="455"/>
                    </a:lnTo>
                    <a:lnTo>
                      <a:pt x="531" y="473"/>
                    </a:lnTo>
                    <a:lnTo>
                      <a:pt x="531" y="473"/>
                    </a:lnTo>
                    <a:lnTo>
                      <a:pt x="532" y="485"/>
                    </a:lnTo>
                    <a:lnTo>
                      <a:pt x="538" y="496"/>
                    </a:lnTo>
                    <a:lnTo>
                      <a:pt x="544" y="504"/>
                    </a:lnTo>
                    <a:lnTo>
                      <a:pt x="551" y="509"/>
                    </a:lnTo>
                    <a:lnTo>
                      <a:pt x="562" y="513"/>
                    </a:lnTo>
                    <a:lnTo>
                      <a:pt x="570" y="515"/>
                    </a:lnTo>
                    <a:lnTo>
                      <a:pt x="580" y="515"/>
                    </a:lnTo>
                    <a:lnTo>
                      <a:pt x="591" y="513"/>
                    </a:lnTo>
                    <a:lnTo>
                      <a:pt x="601" y="509"/>
                    </a:lnTo>
                    <a:lnTo>
                      <a:pt x="610" y="504"/>
                    </a:lnTo>
                    <a:lnTo>
                      <a:pt x="618" y="497"/>
                    </a:lnTo>
                    <a:lnTo>
                      <a:pt x="625" y="491"/>
                    </a:lnTo>
                    <a:lnTo>
                      <a:pt x="630" y="480"/>
                    </a:lnTo>
                    <a:lnTo>
                      <a:pt x="632" y="470"/>
                    </a:lnTo>
                    <a:lnTo>
                      <a:pt x="632" y="458"/>
                    </a:lnTo>
                    <a:lnTo>
                      <a:pt x="629" y="446"/>
                    </a:lnTo>
                    <a:lnTo>
                      <a:pt x="629" y="44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"/>
              </a:p>
            </p:txBody>
          </p:sp>
          <p:sp>
            <p:nvSpPr>
              <p:cNvPr id="12" name="Freeform 19"/>
              <p:cNvSpPr>
                <a:spLocks noEditPoints="1"/>
              </p:cNvSpPr>
              <p:nvPr/>
            </p:nvSpPr>
            <p:spPr bwMode="auto">
              <a:xfrm>
                <a:off x="6270626" y="3675063"/>
                <a:ext cx="150813" cy="150812"/>
              </a:xfrm>
              <a:custGeom>
                <a:avLst/>
                <a:gdLst>
                  <a:gd name="T0" fmla="*/ 189 w 191"/>
                  <a:gd name="T1" fmla="*/ 118 h 191"/>
                  <a:gd name="T2" fmla="*/ 189 w 191"/>
                  <a:gd name="T3" fmla="*/ 118 h 191"/>
                  <a:gd name="T4" fmla="*/ 182 w 191"/>
                  <a:gd name="T5" fmla="*/ 137 h 191"/>
                  <a:gd name="T6" fmla="*/ 172 w 191"/>
                  <a:gd name="T7" fmla="*/ 153 h 191"/>
                  <a:gd name="T8" fmla="*/ 160 w 191"/>
                  <a:gd name="T9" fmla="*/ 166 h 191"/>
                  <a:gd name="T10" fmla="*/ 144 w 191"/>
                  <a:gd name="T11" fmla="*/ 177 h 191"/>
                  <a:gd name="T12" fmla="*/ 129 w 191"/>
                  <a:gd name="T13" fmla="*/ 185 h 191"/>
                  <a:gd name="T14" fmla="*/ 110 w 191"/>
                  <a:gd name="T15" fmla="*/ 191 h 191"/>
                  <a:gd name="T16" fmla="*/ 91 w 191"/>
                  <a:gd name="T17" fmla="*/ 191 h 191"/>
                  <a:gd name="T18" fmla="*/ 72 w 191"/>
                  <a:gd name="T19" fmla="*/ 189 h 191"/>
                  <a:gd name="T20" fmla="*/ 72 w 191"/>
                  <a:gd name="T21" fmla="*/ 189 h 191"/>
                  <a:gd name="T22" fmla="*/ 55 w 191"/>
                  <a:gd name="T23" fmla="*/ 182 h 191"/>
                  <a:gd name="T24" fmla="*/ 38 w 191"/>
                  <a:gd name="T25" fmla="*/ 172 h 191"/>
                  <a:gd name="T26" fmla="*/ 24 w 191"/>
                  <a:gd name="T27" fmla="*/ 160 h 191"/>
                  <a:gd name="T28" fmla="*/ 14 w 191"/>
                  <a:gd name="T29" fmla="*/ 144 h 191"/>
                  <a:gd name="T30" fmla="*/ 5 w 191"/>
                  <a:gd name="T31" fmla="*/ 129 h 191"/>
                  <a:gd name="T32" fmla="*/ 2 w 191"/>
                  <a:gd name="T33" fmla="*/ 110 h 191"/>
                  <a:gd name="T34" fmla="*/ 0 w 191"/>
                  <a:gd name="T35" fmla="*/ 91 h 191"/>
                  <a:gd name="T36" fmla="*/ 4 w 191"/>
                  <a:gd name="T37" fmla="*/ 72 h 191"/>
                  <a:gd name="T38" fmla="*/ 4 w 191"/>
                  <a:gd name="T39" fmla="*/ 72 h 191"/>
                  <a:gd name="T40" fmla="*/ 10 w 191"/>
                  <a:gd name="T41" fmla="*/ 55 h 191"/>
                  <a:gd name="T42" fmla="*/ 19 w 191"/>
                  <a:gd name="T43" fmla="*/ 38 h 191"/>
                  <a:gd name="T44" fmla="*/ 33 w 191"/>
                  <a:gd name="T45" fmla="*/ 24 h 191"/>
                  <a:gd name="T46" fmla="*/ 46 w 191"/>
                  <a:gd name="T47" fmla="*/ 14 h 191"/>
                  <a:gd name="T48" fmla="*/ 64 w 191"/>
                  <a:gd name="T49" fmla="*/ 5 h 191"/>
                  <a:gd name="T50" fmla="*/ 81 w 191"/>
                  <a:gd name="T51" fmla="*/ 2 h 191"/>
                  <a:gd name="T52" fmla="*/ 100 w 191"/>
                  <a:gd name="T53" fmla="*/ 0 h 191"/>
                  <a:gd name="T54" fmla="*/ 119 w 191"/>
                  <a:gd name="T55" fmla="*/ 3 h 191"/>
                  <a:gd name="T56" fmla="*/ 119 w 191"/>
                  <a:gd name="T57" fmla="*/ 3 h 191"/>
                  <a:gd name="T58" fmla="*/ 137 w 191"/>
                  <a:gd name="T59" fmla="*/ 10 h 191"/>
                  <a:gd name="T60" fmla="*/ 153 w 191"/>
                  <a:gd name="T61" fmla="*/ 19 h 191"/>
                  <a:gd name="T62" fmla="*/ 167 w 191"/>
                  <a:gd name="T63" fmla="*/ 33 h 191"/>
                  <a:gd name="T64" fmla="*/ 177 w 191"/>
                  <a:gd name="T65" fmla="*/ 46 h 191"/>
                  <a:gd name="T66" fmla="*/ 186 w 191"/>
                  <a:gd name="T67" fmla="*/ 64 h 191"/>
                  <a:gd name="T68" fmla="*/ 191 w 191"/>
                  <a:gd name="T69" fmla="*/ 81 h 191"/>
                  <a:gd name="T70" fmla="*/ 191 w 191"/>
                  <a:gd name="T71" fmla="*/ 100 h 191"/>
                  <a:gd name="T72" fmla="*/ 189 w 191"/>
                  <a:gd name="T73" fmla="*/ 118 h 191"/>
                  <a:gd name="T74" fmla="*/ 189 w 191"/>
                  <a:gd name="T75" fmla="*/ 118 h 191"/>
                  <a:gd name="T76" fmla="*/ 189 w 191"/>
                  <a:gd name="T77" fmla="*/ 118 h 191"/>
                  <a:gd name="T78" fmla="*/ 189 w 191"/>
                  <a:gd name="T79" fmla="*/ 118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91" h="191">
                    <a:moveTo>
                      <a:pt x="189" y="118"/>
                    </a:moveTo>
                    <a:lnTo>
                      <a:pt x="189" y="118"/>
                    </a:lnTo>
                    <a:lnTo>
                      <a:pt x="182" y="137"/>
                    </a:lnTo>
                    <a:lnTo>
                      <a:pt x="172" y="153"/>
                    </a:lnTo>
                    <a:lnTo>
                      <a:pt x="160" y="166"/>
                    </a:lnTo>
                    <a:lnTo>
                      <a:pt x="144" y="177"/>
                    </a:lnTo>
                    <a:lnTo>
                      <a:pt x="129" y="185"/>
                    </a:lnTo>
                    <a:lnTo>
                      <a:pt x="110" y="191"/>
                    </a:lnTo>
                    <a:lnTo>
                      <a:pt x="91" y="191"/>
                    </a:lnTo>
                    <a:lnTo>
                      <a:pt x="72" y="189"/>
                    </a:lnTo>
                    <a:lnTo>
                      <a:pt x="72" y="189"/>
                    </a:lnTo>
                    <a:lnTo>
                      <a:pt x="55" y="182"/>
                    </a:lnTo>
                    <a:lnTo>
                      <a:pt x="38" y="172"/>
                    </a:lnTo>
                    <a:lnTo>
                      <a:pt x="24" y="160"/>
                    </a:lnTo>
                    <a:lnTo>
                      <a:pt x="14" y="144"/>
                    </a:lnTo>
                    <a:lnTo>
                      <a:pt x="5" y="129"/>
                    </a:lnTo>
                    <a:lnTo>
                      <a:pt x="2" y="110"/>
                    </a:lnTo>
                    <a:lnTo>
                      <a:pt x="0" y="91"/>
                    </a:lnTo>
                    <a:lnTo>
                      <a:pt x="4" y="72"/>
                    </a:lnTo>
                    <a:lnTo>
                      <a:pt x="4" y="72"/>
                    </a:lnTo>
                    <a:lnTo>
                      <a:pt x="10" y="55"/>
                    </a:lnTo>
                    <a:lnTo>
                      <a:pt x="19" y="38"/>
                    </a:lnTo>
                    <a:lnTo>
                      <a:pt x="33" y="24"/>
                    </a:lnTo>
                    <a:lnTo>
                      <a:pt x="46" y="14"/>
                    </a:lnTo>
                    <a:lnTo>
                      <a:pt x="64" y="5"/>
                    </a:lnTo>
                    <a:lnTo>
                      <a:pt x="81" y="2"/>
                    </a:lnTo>
                    <a:lnTo>
                      <a:pt x="100" y="0"/>
                    </a:lnTo>
                    <a:lnTo>
                      <a:pt x="119" y="3"/>
                    </a:lnTo>
                    <a:lnTo>
                      <a:pt x="119" y="3"/>
                    </a:lnTo>
                    <a:lnTo>
                      <a:pt x="137" y="10"/>
                    </a:lnTo>
                    <a:lnTo>
                      <a:pt x="153" y="19"/>
                    </a:lnTo>
                    <a:lnTo>
                      <a:pt x="167" y="33"/>
                    </a:lnTo>
                    <a:lnTo>
                      <a:pt x="177" y="46"/>
                    </a:lnTo>
                    <a:lnTo>
                      <a:pt x="186" y="64"/>
                    </a:lnTo>
                    <a:lnTo>
                      <a:pt x="191" y="81"/>
                    </a:lnTo>
                    <a:lnTo>
                      <a:pt x="191" y="100"/>
                    </a:lnTo>
                    <a:lnTo>
                      <a:pt x="189" y="118"/>
                    </a:lnTo>
                    <a:lnTo>
                      <a:pt x="189" y="118"/>
                    </a:lnTo>
                    <a:close/>
                    <a:moveTo>
                      <a:pt x="189" y="118"/>
                    </a:moveTo>
                    <a:lnTo>
                      <a:pt x="189" y="11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"/>
              </a:p>
            </p:txBody>
          </p:sp>
        </p:grpSp>
        <p:grpSp>
          <p:nvGrpSpPr>
            <p:cNvPr id="8" name="קבוצה 7"/>
            <p:cNvGrpSpPr/>
            <p:nvPr/>
          </p:nvGrpSpPr>
          <p:grpSpPr>
            <a:xfrm>
              <a:off x="4680318" y="4950378"/>
              <a:ext cx="493290" cy="906966"/>
              <a:chOff x="6116638" y="3675063"/>
              <a:chExt cx="501650" cy="922337"/>
            </a:xfrm>
            <a:solidFill>
              <a:srgbClr val="FFBD8D"/>
            </a:solidFill>
          </p:grpSpPr>
          <p:sp>
            <p:nvSpPr>
              <p:cNvPr id="9" name="Freeform 18"/>
              <p:cNvSpPr>
                <a:spLocks/>
              </p:cNvSpPr>
              <p:nvPr/>
            </p:nvSpPr>
            <p:spPr bwMode="auto">
              <a:xfrm>
                <a:off x="6116638" y="3776663"/>
                <a:ext cx="501650" cy="820737"/>
              </a:xfrm>
              <a:custGeom>
                <a:avLst/>
                <a:gdLst>
                  <a:gd name="T0" fmla="*/ 594 w 632"/>
                  <a:gd name="T1" fmla="*/ 352 h 1033"/>
                  <a:gd name="T2" fmla="*/ 536 w 632"/>
                  <a:gd name="T3" fmla="*/ 238 h 1033"/>
                  <a:gd name="T4" fmla="*/ 476 w 632"/>
                  <a:gd name="T5" fmla="*/ 175 h 1033"/>
                  <a:gd name="T6" fmla="*/ 410 w 632"/>
                  <a:gd name="T7" fmla="*/ 132 h 1033"/>
                  <a:gd name="T8" fmla="*/ 282 w 632"/>
                  <a:gd name="T9" fmla="*/ 106 h 1033"/>
                  <a:gd name="T10" fmla="*/ 239 w 632"/>
                  <a:gd name="T11" fmla="*/ 108 h 1033"/>
                  <a:gd name="T12" fmla="*/ 187 w 632"/>
                  <a:gd name="T13" fmla="*/ 151 h 1033"/>
                  <a:gd name="T14" fmla="*/ 143 w 632"/>
                  <a:gd name="T15" fmla="*/ 190 h 1033"/>
                  <a:gd name="T16" fmla="*/ 110 w 632"/>
                  <a:gd name="T17" fmla="*/ 201 h 1033"/>
                  <a:gd name="T18" fmla="*/ 100 w 632"/>
                  <a:gd name="T19" fmla="*/ 192 h 1033"/>
                  <a:gd name="T20" fmla="*/ 112 w 632"/>
                  <a:gd name="T21" fmla="*/ 139 h 1033"/>
                  <a:gd name="T22" fmla="*/ 139 w 632"/>
                  <a:gd name="T23" fmla="*/ 96 h 1033"/>
                  <a:gd name="T24" fmla="*/ 156 w 632"/>
                  <a:gd name="T25" fmla="*/ 53 h 1033"/>
                  <a:gd name="T26" fmla="*/ 141 w 632"/>
                  <a:gd name="T27" fmla="*/ 15 h 1033"/>
                  <a:gd name="T28" fmla="*/ 106 w 632"/>
                  <a:gd name="T29" fmla="*/ 0 h 1033"/>
                  <a:gd name="T30" fmla="*/ 67 w 632"/>
                  <a:gd name="T31" fmla="*/ 19 h 1033"/>
                  <a:gd name="T32" fmla="*/ 34 w 632"/>
                  <a:gd name="T33" fmla="*/ 65 h 1033"/>
                  <a:gd name="T34" fmla="*/ 7 w 632"/>
                  <a:gd name="T35" fmla="*/ 134 h 1033"/>
                  <a:gd name="T36" fmla="*/ 0 w 632"/>
                  <a:gd name="T37" fmla="*/ 206 h 1033"/>
                  <a:gd name="T38" fmla="*/ 10 w 632"/>
                  <a:gd name="T39" fmla="*/ 267 h 1033"/>
                  <a:gd name="T40" fmla="*/ 29 w 632"/>
                  <a:gd name="T41" fmla="*/ 300 h 1033"/>
                  <a:gd name="T42" fmla="*/ 67 w 632"/>
                  <a:gd name="T43" fmla="*/ 316 h 1033"/>
                  <a:gd name="T44" fmla="*/ 120 w 632"/>
                  <a:gd name="T45" fmla="*/ 304 h 1033"/>
                  <a:gd name="T46" fmla="*/ 218 w 632"/>
                  <a:gd name="T47" fmla="*/ 249 h 1033"/>
                  <a:gd name="T48" fmla="*/ 237 w 632"/>
                  <a:gd name="T49" fmla="*/ 290 h 1033"/>
                  <a:gd name="T50" fmla="*/ 242 w 632"/>
                  <a:gd name="T51" fmla="*/ 341 h 1033"/>
                  <a:gd name="T52" fmla="*/ 232 w 632"/>
                  <a:gd name="T53" fmla="*/ 487 h 1033"/>
                  <a:gd name="T54" fmla="*/ 192 w 632"/>
                  <a:gd name="T55" fmla="*/ 637 h 1033"/>
                  <a:gd name="T56" fmla="*/ 155 w 632"/>
                  <a:gd name="T57" fmla="*/ 877 h 1033"/>
                  <a:gd name="T58" fmla="*/ 149 w 632"/>
                  <a:gd name="T59" fmla="*/ 978 h 1033"/>
                  <a:gd name="T60" fmla="*/ 172 w 632"/>
                  <a:gd name="T61" fmla="*/ 1012 h 1033"/>
                  <a:gd name="T62" fmla="*/ 210 w 632"/>
                  <a:gd name="T63" fmla="*/ 1021 h 1033"/>
                  <a:gd name="T64" fmla="*/ 244 w 632"/>
                  <a:gd name="T65" fmla="*/ 1006 h 1033"/>
                  <a:gd name="T66" fmla="*/ 256 w 632"/>
                  <a:gd name="T67" fmla="*/ 975 h 1033"/>
                  <a:gd name="T68" fmla="*/ 282 w 632"/>
                  <a:gd name="T69" fmla="*/ 777 h 1033"/>
                  <a:gd name="T70" fmla="*/ 331 w 632"/>
                  <a:gd name="T71" fmla="*/ 583 h 1033"/>
                  <a:gd name="T72" fmla="*/ 345 w 632"/>
                  <a:gd name="T73" fmla="*/ 590 h 1033"/>
                  <a:gd name="T74" fmla="*/ 383 w 632"/>
                  <a:gd name="T75" fmla="*/ 796 h 1033"/>
                  <a:gd name="T76" fmla="*/ 450 w 632"/>
                  <a:gd name="T77" fmla="*/ 999 h 1033"/>
                  <a:gd name="T78" fmla="*/ 472 w 632"/>
                  <a:gd name="T79" fmla="*/ 1024 h 1033"/>
                  <a:gd name="T80" fmla="*/ 510 w 632"/>
                  <a:gd name="T81" fmla="*/ 1031 h 1033"/>
                  <a:gd name="T82" fmla="*/ 546 w 632"/>
                  <a:gd name="T83" fmla="*/ 1016 h 1033"/>
                  <a:gd name="T84" fmla="*/ 560 w 632"/>
                  <a:gd name="T85" fmla="*/ 983 h 1033"/>
                  <a:gd name="T86" fmla="*/ 522 w 632"/>
                  <a:gd name="T87" fmla="*/ 856 h 1033"/>
                  <a:gd name="T88" fmla="*/ 472 w 632"/>
                  <a:gd name="T89" fmla="*/ 626 h 1033"/>
                  <a:gd name="T90" fmla="*/ 441 w 632"/>
                  <a:gd name="T91" fmla="*/ 355 h 1033"/>
                  <a:gd name="T92" fmla="*/ 445 w 632"/>
                  <a:gd name="T93" fmla="*/ 286 h 1033"/>
                  <a:gd name="T94" fmla="*/ 503 w 632"/>
                  <a:gd name="T95" fmla="*/ 372 h 1033"/>
                  <a:gd name="T96" fmla="*/ 529 w 632"/>
                  <a:gd name="T97" fmla="*/ 455 h 1033"/>
                  <a:gd name="T98" fmla="*/ 538 w 632"/>
                  <a:gd name="T99" fmla="*/ 496 h 1033"/>
                  <a:gd name="T100" fmla="*/ 570 w 632"/>
                  <a:gd name="T101" fmla="*/ 515 h 1033"/>
                  <a:gd name="T102" fmla="*/ 610 w 632"/>
                  <a:gd name="T103" fmla="*/ 504 h 1033"/>
                  <a:gd name="T104" fmla="*/ 632 w 632"/>
                  <a:gd name="T105" fmla="*/ 470 h 10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32" h="1033">
                    <a:moveTo>
                      <a:pt x="629" y="446"/>
                    </a:moveTo>
                    <a:lnTo>
                      <a:pt x="629" y="446"/>
                    </a:lnTo>
                    <a:lnTo>
                      <a:pt x="611" y="396"/>
                    </a:lnTo>
                    <a:lnTo>
                      <a:pt x="594" y="352"/>
                    </a:lnTo>
                    <a:lnTo>
                      <a:pt x="577" y="310"/>
                    </a:lnTo>
                    <a:lnTo>
                      <a:pt x="558" y="273"/>
                    </a:lnTo>
                    <a:lnTo>
                      <a:pt x="546" y="255"/>
                    </a:lnTo>
                    <a:lnTo>
                      <a:pt x="536" y="238"/>
                    </a:lnTo>
                    <a:lnTo>
                      <a:pt x="522" y="221"/>
                    </a:lnTo>
                    <a:lnTo>
                      <a:pt x="508" y="206"/>
                    </a:lnTo>
                    <a:lnTo>
                      <a:pt x="493" y="190"/>
                    </a:lnTo>
                    <a:lnTo>
                      <a:pt x="476" y="175"/>
                    </a:lnTo>
                    <a:lnTo>
                      <a:pt x="457" y="159"/>
                    </a:lnTo>
                    <a:lnTo>
                      <a:pt x="435" y="144"/>
                    </a:lnTo>
                    <a:lnTo>
                      <a:pt x="435" y="144"/>
                    </a:lnTo>
                    <a:lnTo>
                      <a:pt x="410" y="132"/>
                    </a:lnTo>
                    <a:lnTo>
                      <a:pt x="383" y="123"/>
                    </a:lnTo>
                    <a:lnTo>
                      <a:pt x="354" y="116"/>
                    </a:lnTo>
                    <a:lnTo>
                      <a:pt x="326" y="111"/>
                    </a:lnTo>
                    <a:lnTo>
                      <a:pt x="282" y="106"/>
                    </a:lnTo>
                    <a:lnTo>
                      <a:pt x="261" y="104"/>
                    </a:lnTo>
                    <a:lnTo>
                      <a:pt x="261" y="104"/>
                    </a:lnTo>
                    <a:lnTo>
                      <a:pt x="249" y="104"/>
                    </a:lnTo>
                    <a:lnTo>
                      <a:pt x="239" y="108"/>
                    </a:lnTo>
                    <a:lnTo>
                      <a:pt x="227" y="115"/>
                    </a:lnTo>
                    <a:lnTo>
                      <a:pt x="216" y="122"/>
                    </a:lnTo>
                    <a:lnTo>
                      <a:pt x="201" y="137"/>
                    </a:lnTo>
                    <a:lnTo>
                      <a:pt x="187" y="151"/>
                    </a:lnTo>
                    <a:lnTo>
                      <a:pt x="187" y="151"/>
                    </a:lnTo>
                    <a:lnTo>
                      <a:pt x="170" y="168"/>
                    </a:lnTo>
                    <a:lnTo>
                      <a:pt x="155" y="180"/>
                    </a:lnTo>
                    <a:lnTo>
                      <a:pt x="143" y="190"/>
                    </a:lnTo>
                    <a:lnTo>
                      <a:pt x="132" y="195"/>
                    </a:lnTo>
                    <a:lnTo>
                      <a:pt x="124" y="199"/>
                    </a:lnTo>
                    <a:lnTo>
                      <a:pt x="117" y="201"/>
                    </a:lnTo>
                    <a:lnTo>
                      <a:pt x="110" y="201"/>
                    </a:lnTo>
                    <a:lnTo>
                      <a:pt x="105" y="199"/>
                    </a:lnTo>
                    <a:lnTo>
                      <a:pt x="105" y="199"/>
                    </a:lnTo>
                    <a:lnTo>
                      <a:pt x="101" y="195"/>
                    </a:lnTo>
                    <a:lnTo>
                      <a:pt x="100" y="192"/>
                    </a:lnTo>
                    <a:lnTo>
                      <a:pt x="98" y="182"/>
                    </a:lnTo>
                    <a:lnTo>
                      <a:pt x="100" y="170"/>
                    </a:lnTo>
                    <a:lnTo>
                      <a:pt x="105" y="154"/>
                    </a:lnTo>
                    <a:lnTo>
                      <a:pt x="112" y="139"/>
                    </a:lnTo>
                    <a:lnTo>
                      <a:pt x="119" y="123"/>
                    </a:lnTo>
                    <a:lnTo>
                      <a:pt x="129" y="108"/>
                    </a:lnTo>
                    <a:lnTo>
                      <a:pt x="139" y="96"/>
                    </a:lnTo>
                    <a:lnTo>
                      <a:pt x="139" y="96"/>
                    </a:lnTo>
                    <a:lnTo>
                      <a:pt x="148" y="86"/>
                    </a:lnTo>
                    <a:lnTo>
                      <a:pt x="153" y="74"/>
                    </a:lnTo>
                    <a:lnTo>
                      <a:pt x="156" y="63"/>
                    </a:lnTo>
                    <a:lnTo>
                      <a:pt x="156" y="53"/>
                    </a:lnTo>
                    <a:lnTo>
                      <a:pt x="155" y="43"/>
                    </a:lnTo>
                    <a:lnTo>
                      <a:pt x="153" y="32"/>
                    </a:lnTo>
                    <a:lnTo>
                      <a:pt x="148" y="24"/>
                    </a:lnTo>
                    <a:lnTo>
                      <a:pt x="141" y="15"/>
                    </a:lnTo>
                    <a:lnTo>
                      <a:pt x="134" y="10"/>
                    </a:lnTo>
                    <a:lnTo>
                      <a:pt x="125" y="5"/>
                    </a:lnTo>
                    <a:lnTo>
                      <a:pt x="117" y="1"/>
                    </a:lnTo>
                    <a:lnTo>
                      <a:pt x="106" y="0"/>
                    </a:lnTo>
                    <a:lnTo>
                      <a:pt x="96" y="0"/>
                    </a:lnTo>
                    <a:lnTo>
                      <a:pt x="86" y="3"/>
                    </a:lnTo>
                    <a:lnTo>
                      <a:pt x="77" y="10"/>
                    </a:lnTo>
                    <a:lnTo>
                      <a:pt x="67" y="19"/>
                    </a:lnTo>
                    <a:lnTo>
                      <a:pt x="67" y="19"/>
                    </a:lnTo>
                    <a:lnTo>
                      <a:pt x="55" y="32"/>
                    </a:lnTo>
                    <a:lnTo>
                      <a:pt x="43" y="48"/>
                    </a:lnTo>
                    <a:lnTo>
                      <a:pt x="34" y="65"/>
                    </a:lnTo>
                    <a:lnTo>
                      <a:pt x="26" y="80"/>
                    </a:lnTo>
                    <a:lnTo>
                      <a:pt x="19" y="98"/>
                    </a:lnTo>
                    <a:lnTo>
                      <a:pt x="12" y="116"/>
                    </a:lnTo>
                    <a:lnTo>
                      <a:pt x="7" y="134"/>
                    </a:lnTo>
                    <a:lnTo>
                      <a:pt x="3" y="152"/>
                    </a:lnTo>
                    <a:lnTo>
                      <a:pt x="2" y="170"/>
                    </a:lnTo>
                    <a:lnTo>
                      <a:pt x="0" y="189"/>
                    </a:lnTo>
                    <a:lnTo>
                      <a:pt x="0" y="206"/>
                    </a:lnTo>
                    <a:lnTo>
                      <a:pt x="2" y="221"/>
                    </a:lnTo>
                    <a:lnTo>
                      <a:pt x="3" y="238"/>
                    </a:lnTo>
                    <a:lnTo>
                      <a:pt x="7" y="254"/>
                    </a:lnTo>
                    <a:lnTo>
                      <a:pt x="10" y="267"/>
                    </a:lnTo>
                    <a:lnTo>
                      <a:pt x="15" y="281"/>
                    </a:lnTo>
                    <a:lnTo>
                      <a:pt x="15" y="281"/>
                    </a:lnTo>
                    <a:lnTo>
                      <a:pt x="21" y="292"/>
                    </a:lnTo>
                    <a:lnTo>
                      <a:pt x="29" y="300"/>
                    </a:lnTo>
                    <a:lnTo>
                      <a:pt x="36" y="307"/>
                    </a:lnTo>
                    <a:lnTo>
                      <a:pt x="46" y="310"/>
                    </a:lnTo>
                    <a:lnTo>
                      <a:pt x="57" y="314"/>
                    </a:lnTo>
                    <a:lnTo>
                      <a:pt x="67" y="316"/>
                    </a:lnTo>
                    <a:lnTo>
                      <a:pt x="79" y="314"/>
                    </a:lnTo>
                    <a:lnTo>
                      <a:pt x="93" y="312"/>
                    </a:lnTo>
                    <a:lnTo>
                      <a:pt x="106" y="309"/>
                    </a:lnTo>
                    <a:lnTo>
                      <a:pt x="120" y="304"/>
                    </a:lnTo>
                    <a:lnTo>
                      <a:pt x="151" y="290"/>
                    </a:lnTo>
                    <a:lnTo>
                      <a:pt x="184" y="271"/>
                    </a:lnTo>
                    <a:lnTo>
                      <a:pt x="218" y="249"/>
                    </a:lnTo>
                    <a:lnTo>
                      <a:pt x="218" y="249"/>
                    </a:lnTo>
                    <a:lnTo>
                      <a:pt x="222" y="249"/>
                    </a:lnTo>
                    <a:lnTo>
                      <a:pt x="223" y="252"/>
                    </a:lnTo>
                    <a:lnTo>
                      <a:pt x="228" y="266"/>
                    </a:lnTo>
                    <a:lnTo>
                      <a:pt x="237" y="290"/>
                    </a:lnTo>
                    <a:lnTo>
                      <a:pt x="237" y="290"/>
                    </a:lnTo>
                    <a:lnTo>
                      <a:pt x="239" y="300"/>
                    </a:lnTo>
                    <a:lnTo>
                      <a:pt x="240" y="314"/>
                    </a:lnTo>
                    <a:lnTo>
                      <a:pt x="242" y="341"/>
                    </a:lnTo>
                    <a:lnTo>
                      <a:pt x="242" y="374"/>
                    </a:lnTo>
                    <a:lnTo>
                      <a:pt x="240" y="407"/>
                    </a:lnTo>
                    <a:lnTo>
                      <a:pt x="235" y="463"/>
                    </a:lnTo>
                    <a:lnTo>
                      <a:pt x="232" y="487"/>
                    </a:lnTo>
                    <a:lnTo>
                      <a:pt x="232" y="487"/>
                    </a:lnTo>
                    <a:lnTo>
                      <a:pt x="220" y="527"/>
                    </a:lnTo>
                    <a:lnTo>
                      <a:pt x="208" y="575"/>
                    </a:lnTo>
                    <a:lnTo>
                      <a:pt x="192" y="637"/>
                    </a:lnTo>
                    <a:lnTo>
                      <a:pt x="179" y="709"/>
                    </a:lnTo>
                    <a:lnTo>
                      <a:pt x="165" y="791"/>
                    </a:lnTo>
                    <a:lnTo>
                      <a:pt x="158" y="832"/>
                    </a:lnTo>
                    <a:lnTo>
                      <a:pt x="155" y="877"/>
                    </a:lnTo>
                    <a:lnTo>
                      <a:pt x="151" y="920"/>
                    </a:lnTo>
                    <a:lnTo>
                      <a:pt x="148" y="964"/>
                    </a:lnTo>
                    <a:lnTo>
                      <a:pt x="148" y="964"/>
                    </a:lnTo>
                    <a:lnTo>
                      <a:pt x="149" y="978"/>
                    </a:lnTo>
                    <a:lnTo>
                      <a:pt x="153" y="988"/>
                    </a:lnTo>
                    <a:lnTo>
                      <a:pt x="156" y="997"/>
                    </a:lnTo>
                    <a:lnTo>
                      <a:pt x="163" y="1006"/>
                    </a:lnTo>
                    <a:lnTo>
                      <a:pt x="172" y="1012"/>
                    </a:lnTo>
                    <a:lnTo>
                      <a:pt x="180" y="1018"/>
                    </a:lnTo>
                    <a:lnTo>
                      <a:pt x="191" y="1021"/>
                    </a:lnTo>
                    <a:lnTo>
                      <a:pt x="199" y="1021"/>
                    </a:lnTo>
                    <a:lnTo>
                      <a:pt x="210" y="1021"/>
                    </a:lnTo>
                    <a:lnTo>
                      <a:pt x="220" y="1019"/>
                    </a:lnTo>
                    <a:lnTo>
                      <a:pt x="228" y="1016"/>
                    </a:lnTo>
                    <a:lnTo>
                      <a:pt x="237" y="1011"/>
                    </a:lnTo>
                    <a:lnTo>
                      <a:pt x="244" y="1006"/>
                    </a:lnTo>
                    <a:lnTo>
                      <a:pt x="251" y="997"/>
                    </a:lnTo>
                    <a:lnTo>
                      <a:pt x="254" y="987"/>
                    </a:lnTo>
                    <a:lnTo>
                      <a:pt x="256" y="975"/>
                    </a:lnTo>
                    <a:lnTo>
                      <a:pt x="256" y="975"/>
                    </a:lnTo>
                    <a:lnTo>
                      <a:pt x="259" y="927"/>
                    </a:lnTo>
                    <a:lnTo>
                      <a:pt x="264" y="877"/>
                    </a:lnTo>
                    <a:lnTo>
                      <a:pt x="271" y="827"/>
                    </a:lnTo>
                    <a:lnTo>
                      <a:pt x="282" y="777"/>
                    </a:lnTo>
                    <a:lnTo>
                      <a:pt x="292" y="726"/>
                    </a:lnTo>
                    <a:lnTo>
                      <a:pt x="304" y="678"/>
                    </a:lnTo>
                    <a:lnTo>
                      <a:pt x="316" y="628"/>
                    </a:lnTo>
                    <a:lnTo>
                      <a:pt x="331" y="583"/>
                    </a:lnTo>
                    <a:lnTo>
                      <a:pt x="331" y="583"/>
                    </a:lnTo>
                    <a:lnTo>
                      <a:pt x="338" y="587"/>
                    </a:lnTo>
                    <a:lnTo>
                      <a:pt x="345" y="590"/>
                    </a:lnTo>
                    <a:lnTo>
                      <a:pt x="345" y="590"/>
                    </a:lnTo>
                    <a:lnTo>
                      <a:pt x="350" y="640"/>
                    </a:lnTo>
                    <a:lnTo>
                      <a:pt x="357" y="693"/>
                    </a:lnTo>
                    <a:lnTo>
                      <a:pt x="369" y="745"/>
                    </a:lnTo>
                    <a:lnTo>
                      <a:pt x="383" y="796"/>
                    </a:lnTo>
                    <a:lnTo>
                      <a:pt x="398" y="849"/>
                    </a:lnTo>
                    <a:lnTo>
                      <a:pt x="414" y="899"/>
                    </a:lnTo>
                    <a:lnTo>
                      <a:pt x="433" y="949"/>
                    </a:lnTo>
                    <a:lnTo>
                      <a:pt x="450" y="999"/>
                    </a:lnTo>
                    <a:lnTo>
                      <a:pt x="450" y="999"/>
                    </a:lnTo>
                    <a:lnTo>
                      <a:pt x="457" y="1009"/>
                    </a:lnTo>
                    <a:lnTo>
                      <a:pt x="464" y="1018"/>
                    </a:lnTo>
                    <a:lnTo>
                      <a:pt x="472" y="1024"/>
                    </a:lnTo>
                    <a:lnTo>
                      <a:pt x="481" y="1030"/>
                    </a:lnTo>
                    <a:lnTo>
                      <a:pt x="491" y="1031"/>
                    </a:lnTo>
                    <a:lnTo>
                      <a:pt x="501" y="1033"/>
                    </a:lnTo>
                    <a:lnTo>
                      <a:pt x="510" y="1031"/>
                    </a:lnTo>
                    <a:lnTo>
                      <a:pt x="520" y="1030"/>
                    </a:lnTo>
                    <a:lnTo>
                      <a:pt x="531" y="1026"/>
                    </a:lnTo>
                    <a:lnTo>
                      <a:pt x="539" y="1021"/>
                    </a:lnTo>
                    <a:lnTo>
                      <a:pt x="546" y="1016"/>
                    </a:lnTo>
                    <a:lnTo>
                      <a:pt x="553" y="1009"/>
                    </a:lnTo>
                    <a:lnTo>
                      <a:pt x="558" y="1000"/>
                    </a:lnTo>
                    <a:lnTo>
                      <a:pt x="560" y="992"/>
                    </a:lnTo>
                    <a:lnTo>
                      <a:pt x="560" y="983"/>
                    </a:lnTo>
                    <a:lnTo>
                      <a:pt x="558" y="975"/>
                    </a:lnTo>
                    <a:lnTo>
                      <a:pt x="558" y="975"/>
                    </a:lnTo>
                    <a:lnTo>
                      <a:pt x="539" y="916"/>
                    </a:lnTo>
                    <a:lnTo>
                      <a:pt x="522" y="856"/>
                    </a:lnTo>
                    <a:lnTo>
                      <a:pt x="507" y="798"/>
                    </a:lnTo>
                    <a:lnTo>
                      <a:pt x="493" y="739"/>
                    </a:lnTo>
                    <a:lnTo>
                      <a:pt x="483" y="683"/>
                    </a:lnTo>
                    <a:lnTo>
                      <a:pt x="472" y="626"/>
                    </a:lnTo>
                    <a:lnTo>
                      <a:pt x="464" y="573"/>
                    </a:lnTo>
                    <a:lnTo>
                      <a:pt x="457" y="522"/>
                    </a:lnTo>
                    <a:lnTo>
                      <a:pt x="447" y="431"/>
                    </a:lnTo>
                    <a:lnTo>
                      <a:pt x="441" y="355"/>
                    </a:lnTo>
                    <a:lnTo>
                      <a:pt x="438" y="302"/>
                    </a:lnTo>
                    <a:lnTo>
                      <a:pt x="435" y="274"/>
                    </a:lnTo>
                    <a:lnTo>
                      <a:pt x="435" y="274"/>
                    </a:lnTo>
                    <a:lnTo>
                      <a:pt x="445" y="286"/>
                    </a:lnTo>
                    <a:lnTo>
                      <a:pt x="457" y="304"/>
                    </a:lnTo>
                    <a:lnTo>
                      <a:pt x="472" y="324"/>
                    </a:lnTo>
                    <a:lnTo>
                      <a:pt x="488" y="346"/>
                    </a:lnTo>
                    <a:lnTo>
                      <a:pt x="503" y="372"/>
                    </a:lnTo>
                    <a:lnTo>
                      <a:pt x="515" y="403"/>
                    </a:lnTo>
                    <a:lnTo>
                      <a:pt x="520" y="419"/>
                    </a:lnTo>
                    <a:lnTo>
                      <a:pt x="526" y="436"/>
                    </a:lnTo>
                    <a:lnTo>
                      <a:pt x="529" y="455"/>
                    </a:lnTo>
                    <a:lnTo>
                      <a:pt x="531" y="473"/>
                    </a:lnTo>
                    <a:lnTo>
                      <a:pt x="531" y="473"/>
                    </a:lnTo>
                    <a:lnTo>
                      <a:pt x="532" y="485"/>
                    </a:lnTo>
                    <a:lnTo>
                      <a:pt x="538" y="496"/>
                    </a:lnTo>
                    <a:lnTo>
                      <a:pt x="544" y="504"/>
                    </a:lnTo>
                    <a:lnTo>
                      <a:pt x="551" y="509"/>
                    </a:lnTo>
                    <a:lnTo>
                      <a:pt x="562" y="513"/>
                    </a:lnTo>
                    <a:lnTo>
                      <a:pt x="570" y="515"/>
                    </a:lnTo>
                    <a:lnTo>
                      <a:pt x="580" y="515"/>
                    </a:lnTo>
                    <a:lnTo>
                      <a:pt x="591" y="513"/>
                    </a:lnTo>
                    <a:lnTo>
                      <a:pt x="601" y="509"/>
                    </a:lnTo>
                    <a:lnTo>
                      <a:pt x="610" y="504"/>
                    </a:lnTo>
                    <a:lnTo>
                      <a:pt x="618" y="497"/>
                    </a:lnTo>
                    <a:lnTo>
                      <a:pt x="625" y="491"/>
                    </a:lnTo>
                    <a:lnTo>
                      <a:pt x="630" y="480"/>
                    </a:lnTo>
                    <a:lnTo>
                      <a:pt x="632" y="470"/>
                    </a:lnTo>
                    <a:lnTo>
                      <a:pt x="632" y="458"/>
                    </a:lnTo>
                    <a:lnTo>
                      <a:pt x="629" y="446"/>
                    </a:lnTo>
                    <a:lnTo>
                      <a:pt x="629" y="44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"/>
              </a:p>
            </p:txBody>
          </p:sp>
          <p:sp>
            <p:nvSpPr>
              <p:cNvPr id="10" name="Freeform 19"/>
              <p:cNvSpPr>
                <a:spLocks noEditPoints="1"/>
              </p:cNvSpPr>
              <p:nvPr/>
            </p:nvSpPr>
            <p:spPr bwMode="auto">
              <a:xfrm>
                <a:off x="6270626" y="3675063"/>
                <a:ext cx="150813" cy="150812"/>
              </a:xfrm>
              <a:custGeom>
                <a:avLst/>
                <a:gdLst>
                  <a:gd name="T0" fmla="*/ 189 w 191"/>
                  <a:gd name="T1" fmla="*/ 118 h 191"/>
                  <a:gd name="T2" fmla="*/ 189 w 191"/>
                  <a:gd name="T3" fmla="*/ 118 h 191"/>
                  <a:gd name="T4" fmla="*/ 182 w 191"/>
                  <a:gd name="T5" fmla="*/ 137 h 191"/>
                  <a:gd name="T6" fmla="*/ 172 w 191"/>
                  <a:gd name="T7" fmla="*/ 153 h 191"/>
                  <a:gd name="T8" fmla="*/ 160 w 191"/>
                  <a:gd name="T9" fmla="*/ 166 h 191"/>
                  <a:gd name="T10" fmla="*/ 144 w 191"/>
                  <a:gd name="T11" fmla="*/ 177 h 191"/>
                  <a:gd name="T12" fmla="*/ 129 w 191"/>
                  <a:gd name="T13" fmla="*/ 185 h 191"/>
                  <a:gd name="T14" fmla="*/ 110 w 191"/>
                  <a:gd name="T15" fmla="*/ 191 h 191"/>
                  <a:gd name="T16" fmla="*/ 91 w 191"/>
                  <a:gd name="T17" fmla="*/ 191 h 191"/>
                  <a:gd name="T18" fmla="*/ 72 w 191"/>
                  <a:gd name="T19" fmla="*/ 189 h 191"/>
                  <a:gd name="T20" fmla="*/ 72 w 191"/>
                  <a:gd name="T21" fmla="*/ 189 h 191"/>
                  <a:gd name="T22" fmla="*/ 55 w 191"/>
                  <a:gd name="T23" fmla="*/ 182 h 191"/>
                  <a:gd name="T24" fmla="*/ 38 w 191"/>
                  <a:gd name="T25" fmla="*/ 172 h 191"/>
                  <a:gd name="T26" fmla="*/ 24 w 191"/>
                  <a:gd name="T27" fmla="*/ 160 h 191"/>
                  <a:gd name="T28" fmla="*/ 14 w 191"/>
                  <a:gd name="T29" fmla="*/ 144 h 191"/>
                  <a:gd name="T30" fmla="*/ 5 w 191"/>
                  <a:gd name="T31" fmla="*/ 129 h 191"/>
                  <a:gd name="T32" fmla="*/ 2 w 191"/>
                  <a:gd name="T33" fmla="*/ 110 h 191"/>
                  <a:gd name="T34" fmla="*/ 0 w 191"/>
                  <a:gd name="T35" fmla="*/ 91 h 191"/>
                  <a:gd name="T36" fmla="*/ 4 w 191"/>
                  <a:gd name="T37" fmla="*/ 72 h 191"/>
                  <a:gd name="T38" fmla="*/ 4 w 191"/>
                  <a:gd name="T39" fmla="*/ 72 h 191"/>
                  <a:gd name="T40" fmla="*/ 10 w 191"/>
                  <a:gd name="T41" fmla="*/ 55 h 191"/>
                  <a:gd name="T42" fmla="*/ 19 w 191"/>
                  <a:gd name="T43" fmla="*/ 38 h 191"/>
                  <a:gd name="T44" fmla="*/ 33 w 191"/>
                  <a:gd name="T45" fmla="*/ 24 h 191"/>
                  <a:gd name="T46" fmla="*/ 46 w 191"/>
                  <a:gd name="T47" fmla="*/ 14 h 191"/>
                  <a:gd name="T48" fmla="*/ 64 w 191"/>
                  <a:gd name="T49" fmla="*/ 5 h 191"/>
                  <a:gd name="T50" fmla="*/ 81 w 191"/>
                  <a:gd name="T51" fmla="*/ 2 h 191"/>
                  <a:gd name="T52" fmla="*/ 100 w 191"/>
                  <a:gd name="T53" fmla="*/ 0 h 191"/>
                  <a:gd name="T54" fmla="*/ 119 w 191"/>
                  <a:gd name="T55" fmla="*/ 3 h 191"/>
                  <a:gd name="T56" fmla="*/ 119 w 191"/>
                  <a:gd name="T57" fmla="*/ 3 h 191"/>
                  <a:gd name="T58" fmla="*/ 137 w 191"/>
                  <a:gd name="T59" fmla="*/ 10 h 191"/>
                  <a:gd name="T60" fmla="*/ 153 w 191"/>
                  <a:gd name="T61" fmla="*/ 19 h 191"/>
                  <a:gd name="T62" fmla="*/ 167 w 191"/>
                  <a:gd name="T63" fmla="*/ 33 h 191"/>
                  <a:gd name="T64" fmla="*/ 177 w 191"/>
                  <a:gd name="T65" fmla="*/ 46 h 191"/>
                  <a:gd name="T66" fmla="*/ 186 w 191"/>
                  <a:gd name="T67" fmla="*/ 64 h 191"/>
                  <a:gd name="T68" fmla="*/ 191 w 191"/>
                  <a:gd name="T69" fmla="*/ 81 h 191"/>
                  <a:gd name="T70" fmla="*/ 191 w 191"/>
                  <a:gd name="T71" fmla="*/ 100 h 191"/>
                  <a:gd name="T72" fmla="*/ 189 w 191"/>
                  <a:gd name="T73" fmla="*/ 118 h 191"/>
                  <a:gd name="T74" fmla="*/ 189 w 191"/>
                  <a:gd name="T75" fmla="*/ 118 h 191"/>
                  <a:gd name="T76" fmla="*/ 189 w 191"/>
                  <a:gd name="T77" fmla="*/ 118 h 191"/>
                  <a:gd name="T78" fmla="*/ 189 w 191"/>
                  <a:gd name="T79" fmla="*/ 118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91" h="191">
                    <a:moveTo>
                      <a:pt x="189" y="118"/>
                    </a:moveTo>
                    <a:lnTo>
                      <a:pt x="189" y="118"/>
                    </a:lnTo>
                    <a:lnTo>
                      <a:pt x="182" y="137"/>
                    </a:lnTo>
                    <a:lnTo>
                      <a:pt x="172" y="153"/>
                    </a:lnTo>
                    <a:lnTo>
                      <a:pt x="160" y="166"/>
                    </a:lnTo>
                    <a:lnTo>
                      <a:pt x="144" y="177"/>
                    </a:lnTo>
                    <a:lnTo>
                      <a:pt x="129" y="185"/>
                    </a:lnTo>
                    <a:lnTo>
                      <a:pt x="110" y="191"/>
                    </a:lnTo>
                    <a:lnTo>
                      <a:pt x="91" y="191"/>
                    </a:lnTo>
                    <a:lnTo>
                      <a:pt x="72" y="189"/>
                    </a:lnTo>
                    <a:lnTo>
                      <a:pt x="72" y="189"/>
                    </a:lnTo>
                    <a:lnTo>
                      <a:pt x="55" y="182"/>
                    </a:lnTo>
                    <a:lnTo>
                      <a:pt x="38" y="172"/>
                    </a:lnTo>
                    <a:lnTo>
                      <a:pt x="24" y="160"/>
                    </a:lnTo>
                    <a:lnTo>
                      <a:pt x="14" y="144"/>
                    </a:lnTo>
                    <a:lnTo>
                      <a:pt x="5" y="129"/>
                    </a:lnTo>
                    <a:lnTo>
                      <a:pt x="2" y="110"/>
                    </a:lnTo>
                    <a:lnTo>
                      <a:pt x="0" y="91"/>
                    </a:lnTo>
                    <a:lnTo>
                      <a:pt x="4" y="72"/>
                    </a:lnTo>
                    <a:lnTo>
                      <a:pt x="4" y="72"/>
                    </a:lnTo>
                    <a:lnTo>
                      <a:pt x="10" y="55"/>
                    </a:lnTo>
                    <a:lnTo>
                      <a:pt x="19" y="38"/>
                    </a:lnTo>
                    <a:lnTo>
                      <a:pt x="33" y="24"/>
                    </a:lnTo>
                    <a:lnTo>
                      <a:pt x="46" y="14"/>
                    </a:lnTo>
                    <a:lnTo>
                      <a:pt x="64" y="5"/>
                    </a:lnTo>
                    <a:lnTo>
                      <a:pt x="81" y="2"/>
                    </a:lnTo>
                    <a:lnTo>
                      <a:pt x="100" y="0"/>
                    </a:lnTo>
                    <a:lnTo>
                      <a:pt x="119" y="3"/>
                    </a:lnTo>
                    <a:lnTo>
                      <a:pt x="119" y="3"/>
                    </a:lnTo>
                    <a:lnTo>
                      <a:pt x="137" y="10"/>
                    </a:lnTo>
                    <a:lnTo>
                      <a:pt x="153" y="19"/>
                    </a:lnTo>
                    <a:lnTo>
                      <a:pt x="167" y="33"/>
                    </a:lnTo>
                    <a:lnTo>
                      <a:pt x="177" y="46"/>
                    </a:lnTo>
                    <a:lnTo>
                      <a:pt x="186" y="64"/>
                    </a:lnTo>
                    <a:lnTo>
                      <a:pt x="191" y="81"/>
                    </a:lnTo>
                    <a:lnTo>
                      <a:pt x="191" y="100"/>
                    </a:lnTo>
                    <a:lnTo>
                      <a:pt x="189" y="118"/>
                    </a:lnTo>
                    <a:lnTo>
                      <a:pt x="189" y="118"/>
                    </a:lnTo>
                    <a:close/>
                    <a:moveTo>
                      <a:pt x="189" y="118"/>
                    </a:moveTo>
                    <a:lnTo>
                      <a:pt x="189" y="11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36977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كيف يمكن أن نقيس هذا؟</a:t>
            </a:r>
            <a:endParaRPr lang="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438227"/>
            <a:ext cx="8152171" cy="1120246"/>
          </a:xfrm>
        </p:spPr>
        <p:txBody>
          <a:bodyPr>
            <a:normAutofit/>
          </a:bodyPr>
          <a:lstStyle/>
          <a:p>
            <a:endParaRPr lang="ar" sz="2400" dirty="0"/>
          </a:p>
          <a:p>
            <a:pPr lvl="1" algn="r" rtl="1" fontAlgn="base"/>
            <a:r>
              <a:rPr lang="ar" sz="2000" b="0" i="0" u="none" baseline="0" dirty="0"/>
              <a:t>ما هي القياسات الخارجية في جسم الإنسان التي يمكننا قياسها؟</a:t>
            </a:r>
          </a:p>
          <a:p>
            <a:pPr marL="0" indent="0" algn="r" rtl="1">
              <a:buNone/>
            </a:pPr>
            <a:endParaRPr lang="ar" sz="2400" dirty="0"/>
          </a:p>
        </p:txBody>
      </p:sp>
      <p:sp>
        <p:nvSpPr>
          <p:cNvPr id="4" name="מלבן עם פינה יחידה חתוכה 3"/>
          <p:cNvSpPr/>
          <p:nvPr/>
        </p:nvSpPr>
        <p:spPr>
          <a:xfrm>
            <a:off x="3919129" y="2693409"/>
            <a:ext cx="1933303" cy="2725783"/>
          </a:xfrm>
          <a:prstGeom prst="snip1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"/>
          </a:p>
        </p:txBody>
      </p:sp>
      <p:sp>
        <p:nvSpPr>
          <p:cNvPr id="12" name="מלבן 11"/>
          <p:cNvSpPr/>
          <p:nvPr/>
        </p:nvSpPr>
        <p:spPr>
          <a:xfrm>
            <a:off x="4140788" y="3252793"/>
            <a:ext cx="1175657" cy="12663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"/>
          </a:p>
        </p:txBody>
      </p:sp>
      <p:sp>
        <p:nvSpPr>
          <p:cNvPr id="13" name="מלבן 12"/>
          <p:cNvSpPr/>
          <p:nvPr/>
        </p:nvSpPr>
        <p:spPr>
          <a:xfrm>
            <a:off x="4140787" y="3563228"/>
            <a:ext cx="1175657" cy="12663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"/>
          </a:p>
        </p:txBody>
      </p:sp>
      <p:sp>
        <p:nvSpPr>
          <p:cNvPr id="14" name="מלבן 13"/>
          <p:cNvSpPr/>
          <p:nvPr/>
        </p:nvSpPr>
        <p:spPr>
          <a:xfrm>
            <a:off x="4164664" y="3872281"/>
            <a:ext cx="1175657" cy="12663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"/>
          </a:p>
        </p:txBody>
      </p:sp>
      <p:sp>
        <p:nvSpPr>
          <p:cNvPr id="15" name="משולש שווה שוקיים 14"/>
          <p:cNvSpPr/>
          <p:nvPr/>
        </p:nvSpPr>
        <p:spPr>
          <a:xfrm>
            <a:off x="5450680" y="2693408"/>
            <a:ext cx="400185" cy="318873"/>
          </a:xfrm>
          <a:prstGeom prst="triangle">
            <a:avLst>
              <a:gd name="adj" fmla="val 19843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"/>
          </a:p>
        </p:txBody>
      </p:sp>
      <p:sp>
        <p:nvSpPr>
          <p:cNvPr id="18" name="AutoShape 3"/>
          <p:cNvSpPr>
            <a:spLocks noChangeAspect="1" noChangeArrowheads="1" noTextEdit="1"/>
          </p:cNvSpPr>
          <p:nvPr/>
        </p:nvSpPr>
        <p:spPr bwMode="auto">
          <a:xfrm>
            <a:off x="4044950" y="2878140"/>
            <a:ext cx="1054100" cy="1101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"/>
          </a:p>
        </p:txBody>
      </p:sp>
      <p:sp>
        <p:nvSpPr>
          <p:cNvPr id="20" name="Freeform 5"/>
          <p:cNvSpPr>
            <a:spLocks/>
          </p:cNvSpPr>
          <p:nvPr/>
        </p:nvSpPr>
        <p:spPr bwMode="auto">
          <a:xfrm>
            <a:off x="5389648" y="3128172"/>
            <a:ext cx="261124" cy="271774"/>
          </a:xfrm>
          <a:custGeom>
            <a:avLst/>
            <a:gdLst>
              <a:gd name="T0" fmla="*/ 24 w 664"/>
              <a:gd name="T1" fmla="*/ 356 h 694"/>
              <a:gd name="T2" fmla="*/ 24 w 664"/>
              <a:gd name="T3" fmla="*/ 356 h 694"/>
              <a:gd name="T4" fmla="*/ 24 w 664"/>
              <a:gd name="T5" fmla="*/ 356 h 694"/>
              <a:gd name="T6" fmla="*/ 38 w 664"/>
              <a:gd name="T7" fmla="*/ 344 h 694"/>
              <a:gd name="T8" fmla="*/ 54 w 664"/>
              <a:gd name="T9" fmla="*/ 336 h 694"/>
              <a:gd name="T10" fmla="*/ 70 w 664"/>
              <a:gd name="T11" fmla="*/ 332 h 694"/>
              <a:gd name="T12" fmla="*/ 86 w 664"/>
              <a:gd name="T13" fmla="*/ 330 h 694"/>
              <a:gd name="T14" fmla="*/ 102 w 664"/>
              <a:gd name="T15" fmla="*/ 332 h 694"/>
              <a:gd name="T16" fmla="*/ 118 w 664"/>
              <a:gd name="T17" fmla="*/ 336 h 694"/>
              <a:gd name="T18" fmla="*/ 134 w 664"/>
              <a:gd name="T19" fmla="*/ 344 h 694"/>
              <a:gd name="T20" fmla="*/ 146 w 664"/>
              <a:gd name="T21" fmla="*/ 356 h 694"/>
              <a:gd name="T22" fmla="*/ 258 w 664"/>
              <a:gd name="T23" fmla="*/ 468 h 694"/>
              <a:gd name="T24" fmla="*/ 504 w 664"/>
              <a:gd name="T25" fmla="*/ 44 h 694"/>
              <a:gd name="T26" fmla="*/ 504 w 664"/>
              <a:gd name="T27" fmla="*/ 44 h 694"/>
              <a:gd name="T28" fmla="*/ 514 w 664"/>
              <a:gd name="T29" fmla="*/ 30 h 694"/>
              <a:gd name="T30" fmla="*/ 526 w 664"/>
              <a:gd name="T31" fmla="*/ 18 h 694"/>
              <a:gd name="T32" fmla="*/ 540 w 664"/>
              <a:gd name="T33" fmla="*/ 8 h 694"/>
              <a:gd name="T34" fmla="*/ 556 w 664"/>
              <a:gd name="T35" fmla="*/ 4 h 694"/>
              <a:gd name="T36" fmla="*/ 572 w 664"/>
              <a:gd name="T37" fmla="*/ 0 h 694"/>
              <a:gd name="T38" fmla="*/ 590 w 664"/>
              <a:gd name="T39" fmla="*/ 0 h 694"/>
              <a:gd name="T40" fmla="*/ 606 w 664"/>
              <a:gd name="T41" fmla="*/ 4 h 694"/>
              <a:gd name="T42" fmla="*/ 622 w 664"/>
              <a:gd name="T43" fmla="*/ 12 h 694"/>
              <a:gd name="T44" fmla="*/ 622 w 664"/>
              <a:gd name="T45" fmla="*/ 12 h 694"/>
              <a:gd name="T46" fmla="*/ 622 w 664"/>
              <a:gd name="T47" fmla="*/ 12 h 694"/>
              <a:gd name="T48" fmla="*/ 636 w 664"/>
              <a:gd name="T49" fmla="*/ 22 h 694"/>
              <a:gd name="T50" fmla="*/ 646 w 664"/>
              <a:gd name="T51" fmla="*/ 34 h 694"/>
              <a:gd name="T52" fmla="*/ 656 w 664"/>
              <a:gd name="T53" fmla="*/ 48 h 694"/>
              <a:gd name="T54" fmla="*/ 662 w 664"/>
              <a:gd name="T55" fmla="*/ 64 h 694"/>
              <a:gd name="T56" fmla="*/ 664 w 664"/>
              <a:gd name="T57" fmla="*/ 80 h 694"/>
              <a:gd name="T58" fmla="*/ 664 w 664"/>
              <a:gd name="T59" fmla="*/ 96 h 694"/>
              <a:gd name="T60" fmla="*/ 660 w 664"/>
              <a:gd name="T61" fmla="*/ 114 h 694"/>
              <a:gd name="T62" fmla="*/ 652 w 664"/>
              <a:gd name="T63" fmla="*/ 130 h 694"/>
              <a:gd name="T64" fmla="*/ 358 w 664"/>
              <a:gd name="T65" fmla="*/ 638 h 694"/>
              <a:gd name="T66" fmla="*/ 358 w 664"/>
              <a:gd name="T67" fmla="*/ 638 h 694"/>
              <a:gd name="T68" fmla="*/ 350 w 664"/>
              <a:gd name="T69" fmla="*/ 656 h 694"/>
              <a:gd name="T70" fmla="*/ 338 w 664"/>
              <a:gd name="T71" fmla="*/ 670 h 694"/>
              <a:gd name="T72" fmla="*/ 338 w 664"/>
              <a:gd name="T73" fmla="*/ 670 h 694"/>
              <a:gd name="T74" fmla="*/ 338 w 664"/>
              <a:gd name="T75" fmla="*/ 670 h 694"/>
              <a:gd name="T76" fmla="*/ 328 w 664"/>
              <a:gd name="T77" fmla="*/ 678 h 694"/>
              <a:gd name="T78" fmla="*/ 318 w 664"/>
              <a:gd name="T79" fmla="*/ 686 h 694"/>
              <a:gd name="T80" fmla="*/ 304 w 664"/>
              <a:gd name="T81" fmla="*/ 690 h 694"/>
              <a:gd name="T82" fmla="*/ 292 w 664"/>
              <a:gd name="T83" fmla="*/ 694 h 694"/>
              <a:gd name="T84" fmla="*/ 280 w 664"/>
              <a:gd name="T85" fmla="*/ 694 h 694"/>
              <a:gd name="T86" fmla="*/ 266 w 664"/>
              <a:gd name="T87" fmla="*/ 694 h 694"/>
              <a:gd name="T88" fmla="*/ 254 w 664"/>
              <a:gd name="T89" fmla="*/ 692 h 694"/>
              <a:gd name="T90" fmla="*/ 242 w 664"/>
              <a:gd name="T91" fmla="*/ 686 h 694"/>
              <a:gd name="T92" fmla="*/ 242 w 664"/>
              <a:gd name="T93" fmla="*/ 686 h 694"/>
              <a:gd name="T94" fmla="*/ 234 w 664"/>
              <a:gd name="T95" fmla="*/ 682 h 694"/>
              <a:gd name="T96" fmla="*/ 234 w 664"/>
              <a:gd name="T97" fmla="*/ 682 h 694"/>
              <a:gd name="T98" fmla="*/ 234 w 664"/>
              <a:gd name="T99" fmla="*/ 682 h 694"/>
              <a:gd name="T100" fmla="*/ 222 w 664"/>
              <a:gd name="T101" fmla="*/ 674 h 694"/>
              <a:gd name="T102" fmla="*/ 210 w 664"/>
              <a:gd name="T103" fmla="*/ 664 h 694"/>
              <a:gd name="T104" fmla="*/ 24 w 664"/>
              <a:gd name="T105" fmla="*/ 478 h 694"/>
              <a:gd name="T106" fmla="*/ 24 w 664"/>
              <a:gd name="T107" fmla="*/ 478 h 694"/>
              <a:gd name="T108" fmla="*/ 14 w 664"/>
              <a:gd name="T109" fmla="*/ 464 h 694"/>
              <a:gd name="T110" fmla="*/ 6 w 664"/>
              <a:gd name="T111" fmla="*/ 450 h 694"/>
              <a:gd name="T112" fmla="*/ 2 w 664"/>
              <a:gd name="T113" fmla="*/ 434 h 694"/>
              <a:gd name="T114" fmla="*/ 0 w 664"/>
              <a:gd name="T115" fmla="*/ 416 h 694"/>
              <a:gd name="T116" fmla="*/ 2 w 664"/>
              <a:gd name="T117" fmla="*/ 400 h 694"/>
              <a:gd name="T118" fmla="*/ 6 w 664"/>
              <a:gd name="T119" fmla="*/ 384 h 694"/>
              <a:gd name="T120" fmla="*/ 14 w 664"/>
              <a:gd name="T121" fmla="*/ 370 h 694"/>
              <a:gd name="T122" fmla="*/ 24 w 664"/>
              <a:gd name="T123" fmla="*/ 356 h 694"/>
              <a:gd name="T124" fmla="*/ 24 w 664"/>
              <a:gd name="T125" fmla="*/ 356 h 6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664" h="694">
                <a:moveTo>
                  <a:pt x="24" y="356"/>
                </a:moveTo>
                <a:lnTo>
                  <a:pt x="24" y="356"/>
                </a:lnTo>
                <a:lnTo>
                  <a:pt x="24" y="356"/>
                </a:lnTo>
                <a:lnTo>
                  <a:pt x="38" y="344"/>
                </a:lnTo>
                <a:lnTo>
                  <a:pt x="54" y="336"/>
                </a:lnTo>
                <a:lnTo>
                  <a:pt x="70" y="332"/>
                </a:lnTo>
                <a:lnTo>
                  <a:pt x="86" y="330"/>
                </a:lnTo>
                <a:lnTo>
                  <a:pt x="102" y="332"/>
                </a:lnTo>
                <a:lnTo>
                  <a:pt x="118" y="336"/>
                </a:lnTo>
                <a:lnTo>
                  <a:pt x="134" y="344"/>
                </a:lnTo>
                <a:lnTo>
                  <a:pt x="146" y="356"/>
                </a:lnTo>
                <a:lnTo>
                  <a:pt x="258" y="468"/>
                </a:lnTo>
                <a:lnTo>
                  <a:pt x="504" y="44"/>
                </a:lnTo>
                <a:lnTo>
                  <a:pt x="504" y="44"/>
                </a:lnTo>
                <a:lnTo>
                  <a:pt x="514" y="30"/>
                </a:lnTo>
                <a:lnTo>
                  <a:pt x="526" y="18"/>
                </a:lnTo>
                <a:lnTo>
                  <a:pt x="540" y="8"/>
                </a:lnTo>
                <a:lnTo>
                  <a:pt x="556" y="4"/>
                </a:lnTo>
                <a:lnTo>
                  <a:pt x="572" y="0"/>
                </a:lnTo>
                <a:lnTo>
                  <a:pt x="590" y="0"/>
                </a:lnTo>
                <a:lnTo>
                  <a:pt x="606" y="4"/>
                </a:lnTo>
                <a:lnTo>
                  <a:pt x="622" y="12"/>
                </a:lnTo>
                <a:lnTo>
                  <a:pt x="622" y="12"/>
                </a:lnTo>
                <a:lnTo>
                  <a:pt x="622" y="12"/>
                </a:lnTo>
                <a:lnTo>
                  <a:pt x="636" y="22"/>
                </a:lnTo>
                <a:lnTo>
                  <a:pt x="646" y="34"/>
                </a:lnTo>
                <a:lnTo>
                  <a:pt x="656" y="48"/>
                </a:lnTo>
                <a:lnTo>
                  <a:pt x="662" y="64"/>
                </a:lnTo>
                <a:lnTo>
                  <a:pt x="664" y="80"/>
                </a:lnTo>
                <a:lnTo>
                  <a:pt x="664" y="96"/>
                </a:lnTo>
                <a:lnTo>
                  <a:pt x="660" y="114"/>
                </a:lnTo>
                <a:lnTo>
                  <a:pt x="652" y="130"/>
                </a:lnTo>
                <a:lnTo>
                  <a:pt x="358" y="638"/>
                </a:lnTo>
                <a:lnTo>
                  <a:pt x="358" y="638"/>
                </a:lnTo>
                <a:lnTo>
                  <a:pt x="350" y="656"/>
                </a:lnTo>
                <a:lnTo>
                  <a:pt x="338" y="670"/>
                </a:lnTo>
                <a:lnTo>
                  <a:pt x="338" y="670"/>
                </a:lnTo>
                <a:lnTo>
                  <a:pt x="338" y="670"/>
                </a:lnTo>
                <a:lnTo>
                  <a:pt x="328" y="678"/>
                </a:lnTo>
                <a:lnTo>
                  <a:pt x="318" y="686"/>
                </a:lnTo>
                <a:lnTo>
                  <a:pt x="304" y="690"/>
                </a:lnTo>
                <a:lnTo>
                  <a:pt x="292" y="694"/>
                </a:lnTo>
                <a:lnTo>
                  <a:pt x="280" y="694"/>
                </a:lnTo>
                <a:lnTo>
                  <a:pt x="266" y="694"/>
                </a:lnTo>
                <a:lnTo>
                  <a:pt x="254" y="692"/>
                </a:lnTo>
                <a:lnTo>
                  <a:pt x="242" y="686"/>
                </a:lnTo>
                <a:lnTo>
                  <a:pt x="242" y="686"/>
                </a:lnTo>
                <a:lnTo>
                  <a:pt x="234" y="682"/>
                </a:lnTo>
                <a:lnTo>
                  <a:pt x="234" y="682"/>
                </a:lnTo>
                <a:lnTo>
                  <a:pt x="234" y="682"/>
                </a:lnTo>
                <a:lnTo>
                  <a:pt x="222" y="674"/>
                </a:lnTo>
                <a:lnTo>
                  <a:pt x="210" y="664"/>
                </a:lnTo>
                <a:lnTo>
                  <a:pt x="24" y="478"/>
                </a:lnTo>
                <a:lnTo>
                  <a:pt x="24" y="478"/>
                </a:lnTo>
                <a:lnTo>
                  <a:pt x="14" y="464"/>
                </a:lnTo>
                <a:lnTo>
                  <a:pt x="6" y="450"/>
                </a:lnTo>
                <a:lnTo>
                  <a:pt x="2" y="434"/>
                </a:lnTo>
                <a:lnTo>
                  <a:pt x="0" y="416"/>
                </a:lnTo>
                <a:lnTo>
                  <a:pt x="2" y="400"/>
                </a:lnTo>
                <a:lnTo>
                  <a:pt x="6" y="384"/>
                </a:lnTo>
                <a:lnTo>
                  <a:pt x="14" y="370"/>
                </a:lnTo>
                <a:lnTo>
                  <a:pt x="24" y="356"/>
                </a:lnTo>
                <a:lnTo>
                  <a:pt x="24" y="356"/>
                </a:lnTo>
                <a:close/>
              </a:path>
            </a:pathLst>
          </a:custGeom>
          <a:solidFill>
            <a:srgbClr val="7F7F7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" dirty="0"/>
          </a:p>
        </p:txBody>
      </p:sp>
      <p:sp>
        <p:nvSpPr>
          <p:cNvPr id="21" name="Freeform 5"/>
          <p:cNvSpPr>
            <a:spLocks/>
          </p:cNvSpPr>
          <p:nvPr/>
        </p:nvSpPr>
        <p:spPr bwMode="auto">
          <a:xfrm>
            <a:off x="5389648" y="3399946"/>
            <a:ext cx="261124" cy="271774"/>
          </a:xfrm>
          <a:custGeom>
            <a:avLst/>
            <a:gdLst>
              <a:gd name="T0" fmla="*/ 24 w 664"/>
              <a:gd name="T1" fmla="*/ 356 h 694"/>
              <a:gd name="T2" fmla="*/ 24 w 664"/>
              <a:gd name="T3" fmla="*/ 356 h 694"/>
              <a:gd name="T4" fmla="*/ 24 w 664"/>
              <a:gd name="T5" fmla="*/ 356 h 694"/>
              <a:gd name="T6" fmla="*/ 38 w 664"/>
              <a:gd name="T7" fmla="*/ 344 h 694"/>
              <a:gd name="T8" fmla="*/ 54 w 664"/>
              <a:gd name="T9" fmla="*/ 336 h 694"/>
              <a:gd name="T10" fmla="*/ 70 w 664"/>
              <a:gd name="T11" fmla="*/ 332 h 694"/>
              <a:gd name="T12" fmla="*/ 86 w 664"/>
              <a:gd name="T13" fmla="*/ 330 h 694"/>
              <a:gd name="T14" fmla="*/ 102 w 664"/>
              <a:gd name="T15" fmla="*/ 332 h 694"/>
              <a:gd name="T16" fmla="*/ 118 w 664"/>
              <a:gd name="T17" fmla="*/ 336 h 694"/>
              <a:gd name="T18" fmla="*/ 134 w 664"/>
              <a:gd name="T19" fmla="*/ 344 h 694"/>
              <a:gd name="T20" fmla="*/ 146 w 664"/>
              <a:gd name="T21" fmla="*/ 356 h 694"/>
              <a:gd name="T22" fmla="*/ 258 w 664"/>
              <a:gd name="T23" fmla="*/ 468 h 694"/>
              <a:gd name="T24" fmla="*/ 504 w 664"/>
              <a:gd name="T25" fmla="*/ 44 h 694"/>
              <a:gd name="T26" fmla="*/ 504 w 664"/>
              <a:gd name="T27" fmla="*/ 44 h 694"/>
              <a:gd name="T28" fmla="*/ 514 w 664"/>
              <a:gd name="T29" fmla="*/ 30 h 694"/>
              <a:gd name="T30" fmla="*/ 526 w 664"/>
              <a:gd name="T31" fmla="*/ 18 h 694"/>
              <a:gd name="T32" fmla="*/ 540 w 664"/>
              <a:gd name="T33" fmla="*/ 8 h 694"/>
              <a:gd name="T34" fmla="*/ 556 w 664"/>
              <a:gd name="T35" fmla="*/ 4 h 694"/>
              <a:gd name="T36" fmla="*/ 572 w 664"/>
              <a:gd name="T37" fmla="*/ 0 h 694"/>
              <a:gd name="T38" fmla="*/ 590 w 664"/>
              <a:gd name="T39" fmla="*/ 0 h 694"/>
              <a:gd name="T40" fmla="*/ 606 w 664"/>
              <a:gd name="T41" fmla="*/ 4 h 694"/>
              <a:gd name="T42" fmla="*/ 622 w 664"/>
              <a:gd name="T43" fmla="*/ 12 h 694"/>
              <a:gd name="T44" fmla="*/ 622 w 664"/>
              <a:gd name="T45" fmla="*/ 12 h 694"/>
              <a:gd name="T46" fmla="*/ 622 w 664"/>
              <a:gd name="T47" fmla="*/ 12 h 694"/>
              <a:gd name="T48" fmla="*/ 636 w 664"/>
              <a:gd name="T49" fmla="*/ 22 h 694"/>
              <a:gd name="T50" fmla="*/ 646 w 664"/>
              <a:gd name="T51" fmla="*/ 34 h 694"/>
              <a:gd name="T52" fmla="*/ 656 w 664"/>
              <a:gd name="T53" fmla="*/ 48 h 694"/>
              <a:gd name="T54" fmla="*/ 662 w 664"/>
              <a:gd name="T55" fmla="*/ 64 h 694"/>
              <a:gd name="T56" fmla="*/ 664 w 664"/>
              <a:gd name="T57" fmla="*/ 80 h 694"/>
              <a:gd name="T58" fmla="*/ 664 w 664"/>
              <a:gd name="T59" fmla="*/ 96 h 694"/>
              <a:gd name="T60" fmla="*/ 660 w 664"/>
              <a:gd name="T61" fmla="*/ 114 h 694"/>
              <a:gd name="T62" fmla="*/ 652 w 664"/>
              <a:gd name="T63" fmla="*/ 130 h 694"/>
              <a:gd name="T64" fmla="*/ 358 w 664"/>
              <a:gd name="T65" fmla="*/ 638 h 694"/>
              <a:gd name="T66" fmla="*/ 358 w 664"/>
              <a:gd name="T67" fmla="*/ 638 h 694"/>
              <a:gd name="T68" fmla="*/ 350 w 664"/>
              <a:gd name="T69" fmla="*/ 656 h 694"/>
              <a:gd name="T70" fmla="*/ 338 w 664"/>
              <a:gd name="T71" fmla="*/ 670 h 694"/>
              <a:gd name="T72" fmla="*/ 338 w 664"/>
              <a:gd name="T73" fmla="*/ 670 h 694"/>
              <a:gd name="T74" fmla="*/ 338 w 664"/>
              <a:gd name="T75" fmla="*/ 670 h 694"/>
              <a:gd name="T76" fmla="*/ 328 w 664"/>
              <a:gd name="T77" fmla="*/ 678 h 694"/>
              <a:gd name="T78" fmla="*/ 318 w 664"/>
              <a:gd name="T79" fmla="*/ 686 h 694"/>
              <a:gd name="T80" fmla="*/ 304 w 664"/>
              <a:gd name="T81" fmla="*/ 690 h 694"/>
              <a:gd name="T82" fmla="*/ 292 w 664"/>
              <a:gd name="T83" fmla="*/ 694 h 694"/>
              <a:gd name="T84" fmla="*/ 280 w 664"/>
              <a:gd name="T85" fmla="*/ 694 h 694"/>
              <a:gd name="T86" fmla="*/ 266 w 664"/>
              <a:gd name="T87" fmla="*/ 694 h 694"/>
              <a:gd name="T88" fmla="*/ 254 w 664"/>
              <a:gd name="T89" fmla="*/ 692 h 694"/>
              <a:gd name="T90" fmla="*/ 242 w 664"/>
              <a:gd name="T91" fmla="*/ 686 h 694"/>
              <a:gd name="T92" fmla="*/ 242 w 664"/>
              <a:gd name="T93" fmla="*/ 686 h 694"/>
              <a:gd name="T94" fmla="*/ 234 w 664"/>
              <a:gd name="T95" fmla="*/ 682 h 694"/>
              <a:gd name="T96" fmla="*/ 234 w 664"/>
              <a:gd name="T97" fmla="*/ 682 h 694"/>
              <a:gd name="T98" fmla="*/ 234 w 664"/>
              <a:gd name="T99" fmla="*/ 682 h 694"/>
              <a:gd name="T100" fmla="*/ 222 w 664"/>
              <a:gd name="T101" fmla="*/ 674 h 694"/>
              <a:gd name="T102" fmla="*/ 210 w 664"/>
              <a:gd name="T103" fmla="*/ 664 h 694"/>
              <a:gd name="T104" fmla="*/ 24 w 664"/>
              <a:gd name="T105" fmla="*/ 478 h 694"/>
              <a:gd name="T106" fmla="*/ 24 w 664"/>
              <a:gd name="T107" fmla="*/ 478 h 694"/>
              <a:gd name="T108" fmla="*/ 14 w 664"/>
              <a:gd name="T109" fmla="*/ 464 h 694"/>
              <a:gd name="T110" fmla="*/ 6 w 664"/>
              <a:gd name="T111" fmla="*/ 450 h 694"/>
              <a:gd name="T112" fmla="*/ 2 w 664"/>
              <a:gd name="T113" fmla="*/ 434 h 694"/>
              <a:gd name="T114" fmla="*/ 0 w 664"/>
              <a:gd name="T115" fmla="*/ 416 h 694"/>
              <a:gd name="T116" fmla="*/ 2 w 664"/>
              <a:gd name="T117" fmla="*/ 400 h 694"/>
              <a:gd name="T118" fmla="*/ 6 w 664"/>
              <a:gd name="T119" fmla="*/ 384 h 694"/>
              <a:gd name="T120" fmla="*/ 14 w 664"/>
              <a:gd name="T121" fmla="*/ 370 h 694"/>
              <a:gd name="T122" fmla="*/ 24 w 664"/>
              <a:gd name="T123" fmla="*/ 356 h 694"/>
              <a:gd name="T124" fmla="*/ 24 w 664"/>
              <a:gd name="T125" fmla="*/ 356 h 6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664" h="694">
                <a:moveTo>
                  <a:pt x="24" y="356"/>
                </a:moveTo>
                <a:lnTo>
                  <a:pt x="24" y="356"/>
                </a:lnTo>
                <a:lnTo>
                  <a:pt x="24" y="356"/>
                </a:lnTo>
                <a:lnTo>
                  <a:pt x="38" y="344"/>
                </a:lnTo>
                <a:lnTo>
                  <a:pt x="54" y="336"/>
                </a:lnTo>
                <a:lnTo>
                  <a:pt x="70" y="332"/>
                </a:lnTo>
                <a:lnTo>
                  <a:pt x="86" y="330"/>
                </a:lnTo>
                <a:lnTo>
                  <a:pt x="102" y="332"/>
                </a:lnTo>
                <a:lnTo>
                  <a:pt x="118" y="336"/>
                </a:lnTo>
                <a:lnTo>
                  <a:pt x="134" y="344"/>
                </a:lnTo>
                <a:lnTo>
                  <a:pt x="146" y="356"/>
                </a:lnTo>
                <a:lnTo>
                  <a:pt x="258" y="468"/>
                </a:lnTo>
                <a:lnTo>
                  <a:pt x="504" y="44"/>
                </a:lnTo>
                <a:lnTo>
                  <a:pt x="504" y="44"/>
                </a:lnTo>
                <a:lnTo>
                  <a:pt x="514" y="30"/>
                </a:lnTo>
                <a:lnTo>
                  <a:pt x="526" y="18"/>
                </a:lnTo>
                <a:lnTo>
                  <a:pt x="540" y="8"/>
                </a:lnTo>
                <a:lnTo>
                  <a:pt x="556" y="4"/>
                </a:lnTo>
                <a:lnTo>
                  <a:pt x="572" y="0"/>
                </a:lnTo>
                <a:lnTo>
                  <a:pt x="590" y="0"/>
                </a:lnTo>
                <a:lnTo>
                  <a:pt x="606" y="4"/>
                </a:lnTo>
                <a:lnTo>
                  <a:pt x="622" y="12"/>
                </a:lnTo>
                <a:lnTo>
                  <a:pt x="622" y="12"/>
                </a:lnTo>
                <a:lnTo>
                  <a:pt x="622" y="12"/>
                </a:lnTo>
                <a:lnTo>
                  <a:pt x="636" y="22"/>
                </a:lnTo>
                <a:lnTo>
                  <a:pt x="646" y="34"/>
                </a:lnTo>
                <a:lnTo>
                  <a:pt x="656" y="48"/>
                </a:lnTo>
                <a:lnTo>
                  <a:pt x="662" y="64"/>
                </a:lnTo>
                <a:lnTo>
                  <a:pt x="664" y="80"/>
                </a:lnTo>
                <a:lnTo>
                  <a:pt x="664" y="96"/>
                </a:lnTo>
                <a:lnTo>
                  <a:pt x="660" y="114"/>
                </a:lnTo>
                <a:lnTo>
                  <a:pt x="652" y="130"/>
                </a:lnTo>
                <a:lnTo>
                  <a:pt x="358" y="638"/>
                </a:lnTo>
                <a:lnTo>
                  <a:pt x="358" y="638"/>
                </a:lnTo>
                <a:lnTo>
                  <a:pt x="350" y="656"/>
                </a:lnTo>
                <a:lnTo>
                  <a:pt x="338" y="670"/>
                </a:lnTo>
                <a:lnTo>
                  <a:pt x="338" y="670"/>
                </a:lnTo>
                <a:lnTo>
                  <a:pt x="338" y="670"/>
                </a:lnTo>
                <a:lnTo>
                  <a:pt x="328" y="678"/>
                </a:lnTo>
                <a:lnTo>
                  <a:pt x="318" y="686"/>
                </a:lnTo>
                <a:lnTo>
                  <a:pt x="304" y="690"/>
                </a:lnTo>
                <a:lnTo>
                  <a:pt x="292" y="694"/>
                </a:lnTo>
                <a:lnTo>
                  <a:pt x="280" y="694"/>
                </a:lnTo>
                <a:lnTo>
                  <a:pt x="266" y="694"/>
                </a:lnTo>
                <a:lnTo>
                  <a:pt x="254" y="692"/>
                </a:lnTo>
                <a:lnTo>
                  <a:pt x="242" y="686"/>
                </a:lnTo>
                <a:lnTo>
                  <a:pt x="242" y="686"/>
                </a:lnTo>
                <a:lnTo>
                  <a:pt x="234" y="682"/>
                </a:lnTo>
                <a:lnTo>
                  <a:pt x="234" y="682"/>
                </a:lnTo>
                <a:lnTo>
                  <a:pt x="234" y="682"/>
                </a:lnTo>
                <a:lnTo>
                  <a:pt x="222" y="674"/>
                </a:lnTo>
                <a:lnTo>
                  <a:pt x="210" y="664"/>
                </a:lnTo>
                <a:lnTo>
                  <a:pt x="24" y="478"/>
                </a:lnTo>
                <a:lnTo>
                  <a:pt x="24" y="478"/>
                </a:lnTo>
                <a:lnTo>
                  <a:pt x="14" y="464"/>
                </a:lnTo>
                <a:lnTo>
                  <a:pt x="6" y="450"/>
                </a:lnTo>
                <a:lnTo>
                  <a:pt x="2" y="434"/>
                </a:lnTo>
                <a:lnTo>
                  <a:pt x="0" y="416"/>
                </a:lnTo>
                <a:lnTo>
                  <a:pt x="2" y="400"/>
                </a:lnTo>
                <a:lnTo>
                  <a:pt x="6" y="384"/>
                </a:lnTo>
                <a:lnTo>
                  <a:pt x="14" y="370"/>
                </a:lnTo>
                <a:lnTo>
                  <a:pt x="24" y="356"/>
                </a:lnTo>
                <a:lnTo>
                  <a:pt x="24" y="356"/>
                </a:lnTo>
                <a:close/>
              </a:path>
            </a:pathLst>
          </a:custGeom>
          <a:solidFill>
            <a:srgbClr val="7F7F7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" dirty="0"/>
          </a:p>
        </p:txBody>
      </p:sp>
      <p:sp>
        <p:nvSpPr>
          <p:cNvPr id="22" name="Freeform 5"/>
          <p:cNvSpPr>
            <a:spLocks/>
          </p:cNvSpPr>
          <p:nvPr/>
        </p:nvSpPr>
        <p:spPr bwMode="auto">
          <a:xfrm>
            <a:off x="5389648" y="3727140"/>
            <a:ext cx="261124" cy="271774"/>
          </a:xfrm>
          <a:custGeom>
            <a:avLst/>
            <a:gdLst>
              <a:gd name="T0" fmla="*/ 24 w 664"/>
              <a:gd name="T1" fmla="*/ 356 h 694"/>
              <a:gd name="T2" fmla="*/ 24 w 664"/>
              <a:gd name="T3" fmla="*/ 356 h 694"/>
              <a:gd name="T4" fmla="*/ 24 w 664"/>
              <a:gd name="T5" fmla="*/ 356 h 694"/>
              <a:gd name="T6" fmla="*/ 38 w 664"/>
              <a:gd name="T7" fmla="*/ 344 h 694"/>
              <a:gd name="T8" fmla="*/ 54 w 664"/>
              <a:gd name="T9" fmla="*/ 336 h 694"/>
              <a:gd name="T10" fmla="*/ 70 w 664"/>
              <a:gd name="T11" fmla="*/ 332 h 694"/>
              <a:gd name="T12" fmla="*/ 86 w 664"/>
              <a:gd name="T13" fmla="*/ 330 h 694"/>
              <a:gd name="T14" fmla="*/ 102 w 664"/>
              <a:gd name="T15" fmla="*/ 332 h 694"/>
              <a:gd name="T16" fmla="*/ 118 w 664"/>
              <a:gd name="T17" fmla="*/ 336 h 694"/>
              <a:gd name="T18" fmla="*/ 134 w 664"/>
              <a:gd name="T19" fmla="*/ 344 h 694"/>
              <a:gd name="T20" fmla="*/ 146 w 664"/>
              <a:gd name="T21" fmla="*/ 356 h 694"/>
              <a:gd name="T22" fmla="*/ 258 w 664"/>
              <a:gd name="T23" fmla="*/ 468 h 694"/>
              <a:gd name="T24" fmla="*/ 504 w 664"/>
              <a:gd name="T25" fmla="*/ 44 h 694"/>
              <a:gd name="T26" fmla="*/ 504 w 664"/>
              <a:gd name="T27" fmla="*/ 44 h 694"/>
              <a:gd name="T28" fmla="*/ 514 w 664"/>
              <a:gd name="T29" fmla="*/ 30 h 694"/>
              <a:gd name="T30" fmla="*/ 526 w 664"/>
              <a:gd name="T31" fmla="*/ 18 h 694"/>
              <a:gd name="T32" fmla="*/ 540 w 664"/>
              <a:gd name="T33" fmla="*/ 8 h 694"/>
              <a:gd name="T34" fmla="*/ 556 w 664"/>
              <a:gd name="T35" fmla="*/ 4 h 694"/>
              <a:gd name="T36" fmla="*/ 572 w 664"/>
              <a:gd name="T37" fmla="*/ 0 h 694"/>
              <a:gd name="T38" fmla="*/ 590 w 664"/>
              <a:gd name="T39" fmla="*/ 0 h 694"/>
              <a:gd name="T40" fmla="*/ 606 w 664"/>
              <a:gd name="T41" fmla="*/ 4 h 694"/>
              <a:gd name="T42" fmla="*/ 622 w 664"/>
              <a:gd name="T43" fmla="*/ 12 h 694"/>
              <a:gd name="T44" fmla="*/ 622 w 664"/>
              <a:gd name="T45" fmla="*/ 12 h 694"/>
              <a:gd name="T46" fmla="*/ 622 w 664"/>
              <a:gd name="T47" fmla="*/ 12 h 694"/>
              <a:gd name="T48" fmla="*/ 636 w 664"/>
              <a:gd name="T49" fmla="*/ 22 h 694"/>
              <a:gd name="T50" fmla="*/ 646 w 664"/>
              <a:gd name="T51" fmla="*/ 34 h 694"/>
              <a:gd name="T52" fmla="*/ 656 w 664"/>
              <a:gd name="T53" fmla="*/ 48 h 694"/>
              <a:gd name="T54" fmla="*/ 662 w 664"/>
              <a:gd name="T55" fmla="*/ 64 h 694"/>
              <a:gd name="T56" fmla="*/ 664 w 664"/>
              <a:gd name="T57" fmla="*/ 80 h 694"/>
              <a:gd name="T58" fmla="*/ 664 w 664"/>
              <a:gd name="T59" fmla="*/ 96 h 694"/>
              <a:gd name="T60" fmla="*/ 660 w 664"/>
              <a:gd name="T61" fmla="*/ 114 h 694"/>
              <a:gd name="T62" fmla="*/ 652 w 664"/>
              <a:gd name="T63" fmla="*/ 130 h 694"/>
              <a:gd name="T64" fmla="*/ 358 w 664"/>
              <a:gd name="T65" fmla="*/ 638 h 694"/>
              <a:gd name="T66" fmla="*/ 358 w 664"/>
              <a:gd name="T67" fmla="*/ 638 h 694"/>
              <a:gd name="T68" fmla="*/ 350 w 664"/>
              <a:gd name="T69" fmla="*/ 656 h 694"/>
              <a:gd name="T70" fmla="*/ 338 w 664"/>
              <a:gd name="T71" fmla="*/ 670 h 694"/>
              <a:gd name="T72" fmla="*/ 338 w 664"/>
              <a:gd name="T73" fmla="*/ 670 h 694"/>
              <a:gd name="T74" fmla="*/ 338 w 664"/>
              <a:gd name="T75" fmla="*/ 670 h 694"/>
              <a:gd name="T76" fmla="*/ 328 w 664"/>
              <a:gd name="T77" fmla="*/ 678 h 694"/>
              <a:gd name="T78" fmla="*/ 318 w 664"/>
              <a:gd name="T79" fmla="*/ 686 h 694"/>
              <a:gd name="T80" fmla="*/ 304 w 664"/>
              <a:gd name="T81" fmla="*/ 690 h 694"/>
              <a:gd name="T82" fmla="*/ 292 w 664"/>
              <a:gd name="T83" fmla="*/ 694 h 694"/>
              <a:gd name="T84" fmla="*/ 280 w 664"/>
              <a:gd name="T85" fmla="*/ 694 h 694"/>
              <a:gd name="T86" fmla="*/ 266 w 664"/>
              <a:gd name="T87" fmla="*/ 694 h 694"/>
              <a:gd name="T88" fmla="*/ 254 w 664"/>
              <a:gd name="T89" fmla="*/ 692 h 694"/>
              <a:gd name="T90" fmla="*/ 242 w 664"/>
              <a:gd name="T91" fmla="*/ 686 h 694"/>
              <a:gd name="T92" fmla="*/ 242 w 664"/>
              <a:gd name="T93" fmla="*/ 686 h 694"/>
              <a:gd name="T94" fmla="*/ 234 w 664"/>
              <a:gd name="T95" fmla="*/ 682 h 694"/>
              <a:gd name="T96" fmla="*/ 234 w 664"/>
              <a:gd name="T97" fmla="*/ 682 h 694"/>
              <a:gd name="T98" fmla="*/ 234 w 664"/>
              <a:gd name="T99" fmla="*/ 682 h 694"/>
              <a:gd name="T100" fmla="*/ 222 w 664"/>
              <a:gd name="T101" fmla="*/ 674 h 694"/>
              <a:gd name="T102" fmla="*/ 210 w 664"/>
              <a:gd name="T103" fmla="*/ 664 h 694"/>
              <a:gd name="T104" fmla="*/ 24 w 664"/>
              <a:gd name="T105" fmla="*/ 478 h 694"/>
              <a:gd name="T106" fmla="*/ 24 w 664"/>
              <a:gd name="T107" fmla="*/ 478 h 694"/>
              <a:gd name="T108" fmla="*/ 14 w 664"/>
              <a:gd name="T109" fmla="*/ 464 h 694"/>
              <a:gd name="T110" fmla="*/ 6 w 664"/>
              <a:gd name="T111" fmla="*/ 450 h 694"/>
              <a:gd name="T112" fmla="*/ 2 w 664"/>
              <a:gd name="T113" fmla="*/ 434 h 694"/>
              <a:gd name="T114" fmla="*/ 0 w 664"/>
              <a:gd name="T115" fmla="*/ 416 h 694"/>
              <a:gd name="T116" fmla="*/ 2 w 664"/>
              <a:gd name="T117" fmla="*/ 400 h 694"/>
              <a:gd name="T118" fmla="*/ 6 w 664"/>
              <a:gd name="T119" fmla="*/ 384 h 694"/>
              <a:gd name="T120" fmla="*/ 14 w 664"/>
              <a:gd name="T121" fmla="*/ 370 h 694"/>
              <a:gd name="T122" fmla="*/ 24 w 664"/>
              <a:gd name="T123" fmla="*/ 356 h 694"/>
              <a:gd name="T124" fmla="*/ 24 w 664"/>
              <a:gd name="T125" fmla="*/ 356 h 6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664" h="694">
                <a:moveTo>
                  <a:pt x="24" y="356"/>
                </a:moveTo>
                <a:lnTo>
                  <a:pt x="24" y="356"/>
                </a:lnTo>
                <a:lnTo>
                  <a:pt x="24" y="356"/>
                </a:lnTo>
                <a:lnTo>
                  <a:pt x="38" y="344"/>
                </a:lnTo>
                <a:lnTo>
                  <a:pt x="54" y="336"/>
                </a:lnTo>
                <a:lnTo>
                  <a:pt x="70" y="332"/>
                </a:lnTo>
                <a:lnTo>
                  <a:pt x="86" y="330"/>
                </a:lnTo>
                <a:lnTo>
                  <a:pt x="102" y="332"/>
                </a:lnTo>
                <a:lnTo>
                  <a:pt x="118" y="336"/>
                </a:lnTo>
                <a:lnTo>
                  <a:pt x="134" y="344"/>
                </a:lnTo>
                <a:lnTo>
                  <a:pt x="146" y="356"/>
                </a:lnTo>
                <a:lnTo>
                  <a:pt x="258" y="468"/>
                </a:lnTo>
                <a:lnTo>
                  <a:pt x="504" y="44"/>
                </a:lnTo>
                <a:lnTo>
                  <a:pt x="504" y="44"/>
                </a:lnTo>
                <a:lnTo>
                  <a:pt x="514" y="30"/>
                </a:lnTo>
                <a:lnTo>
                  <a:pt x="526" y="18"/>
                </a:lnTo>
                <a:lnTo>
                  <a:pt x="540" y="8"/>
                </a:lnTo>
                <a:lnTo>
                  <a:pt x="556" y="4"/>
                </a:lnTo>
                <a:lnTo>
                  <a:pt x="572" y="0"/>
                </a:lnTo>
                <a:lnTo>
                  <a:pt x="590" y="0"/>
                </a:lnTo>
                <a:lnTo>
                  <a:pt x="606" y="4"/>
                </a:lnTo>
                <a:lnTo>
                  <a:pt x="622" y="12"/>
                </a:lnTo>
                <a:lnTo>
                  <a:pt x="622" y="12"/>
                </a:lnTo>
                <a:lnTo>
                  <a:pt x="622" y="12"/>
                </a:lnTo>
                <a:lnTo>
                  <a:pt x="636" y="22"/>
                </a:lnTo>
                <a:lnTo>
                  <a:pt x="646" y="34"/>
                </a:lnTo>
                <a:lnTo>
                  <a:pt x="656" y="48"/>
                </a:lnTo>
                <a:lnTo>
                  <a:pt x="662" y="64"/>
                </a:lnTo>
                <a:lnTo>
                  <a:pt x="664" y="80"/>
                </a:lnTo>
                <a:lnTo>
                  <a:pt x="664" y="96"/>
                </a:lnTo>
                <a:lnTo>
                  <a:pt x="660" y="114"/>
                </a:lnTo>
                <a:lnTo>
                  <a:pt x="652" y="130"/>
                </a:lnTo>
                <a:lnTo>
                  <a:pt x="358" y="638"/>
                </a:lnTo>
                <a:lnTo>
                  <a:pt x="358" y="638"/>
                </a:lnTo>
                <a:lnTo>
                  <a:pt x="350" y="656"/>
                </a:lnTo>
                <a:lnTo>
                  <a:pt x="338" y="670"/>
                </a:lnTo>
                <a:lnTo>
                  <a:pt x="338" y="670"/>
                </a:lnTo>
                <a:lnTo>
                  <a:pt x="338" y="670"/>
                </a:lnTo>
                <a:lnTo>
                  <a:pt x="328" y="678"/>
                </a:lnTo>
                <a:lnTo>
                  <a:pt x="318" y="686"/>
                </a:lnTo>
                <a:lnTo>
                  <a:pt x="304" y="690"/>
                </a:lnTo>
                <a:lnTo>
                  <a:pt x="292" y="694"/>
                </a:lnTo>
                <a:lnTo>
                  <a:pt x="280" y="694"/>
                </a:lnTo>
                <a:lnTo>
                  <a:pt x="266" y="694"/>
                </a:lnTo>
                <a:lnTo>
                  <a:pt x="254" y="692"/>
                </a:lnTo>
                <a:lnTo>
                  <a:pt x="242" y="686"/>
                </a:lnTo>
                <a:lnTo>
                  <a:pt x="242" y="686"/>
                </a:lnTo>
                <a:lnTo>
                  <a:pt x="234" y="682"/>
                </a:lnTo>
                <a:lnTo>
                  <a:pt x="234" y="682"/>
                </a:lnTo>
                <a:lnTo>
                  <a:pt x="234" y="682"/>
                </a:lnTo>
                <a:lnTo>
                  <a:pt x="222" y="674"/>
                </a:lnTo>
                <a:lnTo>
                  <a:pt x="210" y="664"/>
                </a:lnTo>
                <a:lnTo>
                  <a:pt x="24" y="478"/>
                </a:lnTo>
                <a:lnTo>
                  <a:pt x="24" y="478"/>
                </a:lnTo>
                <a:lnTo>
                  <a:pt x="14" y="464"/>
                </a:lnTo>
                <a:lnTo>
                  <a:pt x="6" y="450"/>
                </a:lnTo>
                <a:lnTo>
                  <a:pt x="2" y="434"/>
                </a:lnTo>
                <a:lnTo>
                  <a:pt x="0" y="416"/>
                </a:lnTo>
                <a:lnTo>
                  <a:pt x="2" y="400"/>
                </a:lnTo>
                <a:lnTo>
                  <a:pt x="6" y="384"/>
                </a:lnTo>
                <a:lnTo>
                  <a:pt x="14" y="370"/>
                </a:lnTo>
                <a:lnTo>
                  <a:pt x="24" y="356"/>
                </a:lnTo>
                <a:lnTo>
                  <a:pt x="24" y="356"/>
                </a:lnTo>
                <a:close/>
              </a:path>
            </a:pathLst>
          </a:custGeom>
          <a:solidFill>
            <a:srgbClr val="7F7F7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" dirty="0"/>
          </a:p>
        </p:txBody>
      </p:sp>
      <p:grpSp>
        <p:nvGrpSpPr>
          <p:cNvPr id="30" name="קבוצה 29"/>
          <p:cNvGrpSpPr/>
          <p:nvPr/>
        </p:nvGrpSpPr>
        <p:grpSpPr>
          <a:xfrm>
            <a:off x="4711604" y="4275056"/>
            <a:ext cx="346764" cy="823564"/>
            <a:chOff x="1558858" y="3719655"/>
            <a:chExt cx="374597" cy="889667"/>
          </a:xfrm>
          <a:solidFill>
            <a:schemeClr val="bg1">
              <a:lumMod val="50000"/>
            </a:schemeClr>
          </a:solidFill>
        </p:grpSpPr>
        <p:sp>
          <p:nvSpPr>
            <p:cNvPr id="31" name="Freeform 19"/>
            <p:cNvSpPr>
              <a:spLocks noEditPoints="1"/>
            </p:cNvSpPr>
            <p:nvPr/>
          </p:nvSpPr>
          <p:spPr bwMode="auto">
            <a:xfrm>
              <a:off x="1669899" y="3719655"/>
              <a:ext cx="149839" cy="149839"/>
            </a:xfrm>
            <a:custGeom>
              <a:avLst/>
              <a:gdLst>
                <a:gd name="T0" fmla="*/ 224 w 224"/>
                <a:gd name="T1" fmla="*/ 112 h 224"/>
                <a:gd name="T2" fmla="*/ 224 w 224"/>
                <a:gd name="T3" fmla="*/ 112 h 224"/>
                <a:gd name="T4" fmla="*/ 222 w 224"/>
                <a:gd name="T5" fmla="*/ 134 h 224"/>
                <a:gd name="T6" fmla="*/ 216 w 224"/>
                <a:gd name="T7" fmla="*/ 156 h 224"/>
                <a:gd name="T8" fmla="*/ 204 w 224"/>
                <a:gd name="T9" fmla="*/ 174 h 224"/>
                <a:gd name="T10" fmla="*/ 192 w 224"/>
                <a:gd name="T11" fmla="*/ 192 h 224"/>
                <a:gd name="T12" fmla="*/ 174 w 224"/>
                <a:gd name="T13" fmla="*/ 206 h 224"/>
                <a:gd name="T14" fmla="*/ 156 w 224"/>
                <a:gd name="T15" fmla="*/ 216 h 224"/>
                <a:gd name="T16" fmla="*/ 134 w 224"/>
                <a:gd name="T17" fmla="*/ 222 h 224"/>
                <a:gd name="T18" fmla="*/ 112 w 224"/>
                <a:gd name="T19" fmla="*/ 224 h 224"/>
                <a:gd name="T20" fmla="*/ 112 w 224"/>
                <a:gd name="T21" fmla="*/ 224 h 224"/>
                <a:gd name="T22" fmla="*/ 90 w 224"/>
                <a:gd name="T23" fmla="*/ 222 h 224"/>
                <a:gd name="T24" fmla="*/ 68 w 224"/>
                <a:gd name="T25" fmla="*/ 216 h 224"/>
                <a:gd name="T26" fmla="*/ 50 w 224"/>
                <a:gd name="T27" fmla="*/ 206 h 224"/>
                <a:gd name="T28" fmla="*/ 32 w 224"/>
                <a:gd name="T29" fmla="*/ 192 h 224"/>
                <a:gd name="T30" fmla="*/ 20 w 224"/>
                <a:gd name="T31" fmla="*/ 174 h 224"/>
                <a:gd name="T32" fmla="*/ 8 w 224"/>
                <a:gd name="T33" fmla="*/ 156 h 224"/>
                <a:gd name="T34" fmla="*/ 2 w 224"/>
                <a:gd name="T35" fmla="*/ 134 h 224"/>
                <a:gd name="T36" fmla="*/ 0 w 224"/>
                <a:gd name="T37" fmla="*/ 112 h 224"/>
                <a:gd name="T38" fmla="*/ 0 w 224"/>
                <a:gd name="T39" fmla="*/ 112 h 224"/>
                <a:gd name="T40" fmla="*/ 2 w 224"/>
                <a:gd name="T41" fmla="*/ 90 h 224"/>
                <a:gd name="T42" fmla="*/ 8 w 224"/>
                <a:gd name="T43" fmla="*/ 68 h 224"/>
                <a:gd name="T44" fmla="*/ 20 w 224"/>
                <a:gd name="T45" fmla="*/ 50 h 224"/>
                <a:gd name="T46" fmla="*/ 32 w 224"/>
                <a:gd name="T47" fmla="*/ 34 h 224"/>
                <a:gd name="T48" fmla="*/ 50 w 224"/>
                <a:gd name="T49" fmla="*/ 20 h 224"/>
                <a:gd name="T50" fmla="*/ 68 w 224"/>
                <a:gd name="T51" fmla="*/ 10 h 224"/>
                <a:gd name="T52" fmla="*/ 90 w 224"/>
                <a:gd name="T53" fmla="*/ 2 h 224"/>
                <a:gd name="T54" fmla="*/ 112 w 224"/>
                <a:gd name="T55" fmla="*/ 0 h 224"/>
                <a:gd name="T56" fmla="*/ 112 w 224"/>
                <a:gd name="T57" fmla="*/ 0 h 224"/>
                <a:gd name="T58" fmla="*/ 134 w 224"/>
                <a:gd name="T59" fmla="*/ 2 h 224"/>
                <a:gd name="T60" fmla="*/ 156 w 224"/>
                <a:gd name="T61" fmla="*/ 10 h 224"/>
                <a:gd name="T62" fmla="*/ 174 w 224"/>
                <a:gd name="T63" fmla="*/ 20 h 224"/>
                <a:gd name="T64" fmla="*/ 192 w 224"/>
                <a:gd name="T65" fmla="*/ 34 h 224"/>
                <a:gd name="T66" fmla="*/ 204 w 224"/>
                <a:gd name="T67" fmla="*/ 50 h 224"/>
                <a:gd name="T68" fmla="*/ 216 w 224"/>
                <a:gd name="T69" fmla="*/ 68 h 224"/>
                <a:gd name="T70" fmla="*/ 222 w 224"/>
                <a:gd name="T71" fmla="*/ 90 h 224"/>
                <a:gd name="T72" fmla="*/ 224 w 224"/>
                <a:gd name="T73" fmla="*/ 112 h 224"/>
                <a:gd name="T74" fmla="*/ 224 w 224"/>
                <a:gd name="T75" fmla="*/ 112 h 224"/>
                <a:gd name="T76" fmla="*/ 224 w 224"/>
                <a:gd name="T77" fmla="*/ 112 h 224"/>
                <a:gd name="T78" fmla="*/ 224 w 224"/>
                <a:gd name="T79" fmla="*/ 1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24" h="224">
                  <a:moveTo>
                    <a:pt x="224" y="112"/>
                  </a:moveTo>
                  <a:lnTo>
                    <a:pt x="224" y="112"/>
                  </a:lnTo>
                  <a:lnTo>
                    <a:pt x="222" y="134"/>
                  </a:lnTo>
                  <a:lnTo>
                    <a:pt x="216" y="156"/>
                  </a:lnTo>
                  <a:lnTo>
                    <a:pt x="204" y="174"/>
                  </a:lnTo>
                  <a:lnTo>
                    <a:pt x="192" y="192"/>
                  </a:lnTo>
                  <a:lnTo>
                    <a:pt x="174" y="206"/>
                  </a:lnTo>
                  <a:lnTo>
                    <a:pt x="156" y="216"/>
                  </a:lnTo>
                  <a:lnTo>
                    <a:pt x="134" y="222"/>
                  </a:lnTo>
                  <a:lnTo>
                    <a:pt x="112" y="224"/>
                  </a:lnTo>
                  <a:lnTo>
                    <a:pt x="112" y="224"/>
                  </a:lnTo>
                  <a:lnTo>
                    <a:pt x="90" y="222"/>
                  </a:lnTo>
                  <a:lnTo>
                    <a:pt x="68" y="216"/>
                  </a:lnTo>
                  <a:lnTo>
                    <a:pt x="50" y="206"/>
                  </a:lnTo>
                  <a:lnTo>
                    <a:pt x="32" y="192"/>
                  </a:lnTo>
                  <a:lnTo>
                    <a:pt x="20" y="174"/>
                  </a:lnTo>
                  <a:lnTo>
                    <a:pt x="8" y="156"/>
                  </a:lnTo>
                  <a:lnTo>
                    <a:pt x="2" y="134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90"/>
                  </a:lnTo>
                  <a:lnTo>
                    <a:pt x="8" y="68"/>
                  </a:lnTo>
                  <a:lnTo>
                    <a:pt x="20" y="50"/>
                  </a:lnTo>
                  <a:lnTo>
                    <a:pt x="32" y="34"/>
                  </a:lnTo>
                  <a:lnTo>
                    <a:pt x="50" y="20"/>
                  </a:lnTo>
                  <a:lnTo>
                    <a:pt x="68" y="10"/>
                  </a:lnTo>
                  <a:lnTo>
                    <a:pt x="90" y="2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34" y="2"/>
                  </a:lnTo>
                  <a:lnTo>
                    <a:pt x="156" y="10"/>
                  </a:lnTo>
                  <a:lnTo>
                    <a:pt x="174" y="20"/>
                  </a:lnTo>
                  <a:lnTo>
                    <a:pt x="192" y="34"/>
                  </a:lnTo>
                  <a:lnTo>
                    <a:pt x="204" y="50"/>
                  </a:lnTo>
                  <a:lnTo>
                    <a:pt x="216" y="68"/>
                  </a:lnTo>
                  <a:lnTo>
                    <a:pt x="222" y="90"/>
                  </a:lnTo>
                  <a:lnTo>
                    <a:pt x="224" y="112"/>
                  </a:lnTo>
                  <a:lnTo>
                    <a:pt x="224" y="112"/>
                  </a:lnTo>
                  <a:close/>
                  <a:moveTo>
                    <a:pt x="224" y="112"/>
                  </a:moveTo>
                  <a:lnTo>
                    <a:pt x="224" y="1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32" name="Freeform 20"/>
            <p:cNvSpPr>
              <a:spLocks/>
            </p:cNvSpPr>
            <p:nvPr/>
          </p:nvSpPr>
          <p:spPr bwMode="auto">
            <a:xfrm>
              <a:off x="1669899" y="3719655"/>
              <a:ext cx="149839" cy="149839"/>
            </a:xfrm>
            <a:custGeom>
              <a:avLst/>
              <a:gdLst>
                <a:gd name="T0" fmla="*/ 224 w 224"/>
                <a:gd name="T1" fmla="*/ 112 h 224"/>
                <a:gd name="T2" fmla="*/ 224 w 224"/>
                <a:gd name="T3" fmla="*/ 112 h 224"/>
                <a:gd name="T4" fmla="*/ 222 w 224"/>
                <a:gd name="T5" fmla="*/ 134 h 224"/>
                <a:gd name="T6" fmla="*/ 216 w 224"/>
                <a:gd name="T7" fmla="*/ 156 h 224"/>
                <a:gd name="T8" fmla="*/ 204 w 224"/>
                <a:gd name="T9" fmla="*/ 174 h 224"/>
                <a:gd name="T10" fmla="*/ 192 w 224"/>
                <a:gd name="T11" fmla="*/ 192 h 224"/>
                <a:gd name="T12" fmla="*/ 174 w 224"/>
                <a:gd name="T13" fmla="*/ 206 h 224"/>
                <a:gd name="T14" fmla="*/ 156 w 224"/>
                <a:gd name="T15" fmla="*/ 216 h 224"/>
                <a:gd name="T16" fmla="*/ 134 w 224"/>
                <a:gd name="T17" fmla="*/ 222 h 224"/>
                <a:gd name="T18" fmla="*/ 112 w 224"/>
                <a:gd name="T19" fmla="*/ 224 h 224"/>
                <a:gd name="T20" fmla="*/ 112 w 224"/>
                <a:gd name="T21" fmla="*/ 224 h 224"/>
                <a:gd name="T22" fmla="*/ 90 w 224"/>
                <a:gd name="T23" fmla="*/ 222 h 224"/>
                <a:gd name="T24" fmla="*/ 68 w 224"/>
                <a:gd name="T25" fmla="*/ 216 h 224"/>
                <a:gd name="T26" fmla="*/ 50 w 224"/>
                <a:gd name="T27" fmla="*/ 206 h 224"/>
                <a:gd name="T28" fmla="*/ 32 w 224"/>
                <a:gd name="T29" fmla="*/ 192 h 224"/>
                <a:gd name="T30" fmla="*/ 20 w 224"/>
                <a:gd name="T31" fmla="*/ 174 h 224"/>
                <a:gd name="T32" fmla="*/ 8 w 224"/>
                <a:gd name="T33" fmla="*/ 156 h 224"/>
                <a:gd name="T34" fmla="*/ 2 w 224"/>
                <a:gd name="T35" fmla="*/ 134 h 224"/>
                <a:gd name="T36" fmla="*/ 0 w 224"/>
                <a:gd name="T37" fmla="*/ 112 h 224"/>
                <a:gd name="T38" fmla="*/ 0 w 224"/>
                <a:gd name="T39" fmla="*/ 112 h 224"/>
                <a:gd name="T40" fmla="*/ 2 w 224"/>
                <a:gd name="T41" fmla="*/ 90 h 224"/>
                <a:gd name="T42" fmla="*/ 8 w 224"/>
                <a:gd name="T43" fmla="*/ 68 h 224"/>
                <a:gd name="T44" fmla="*/ 20 w 224"/>
                <a:gd name="T45" fmla="*/ 50 h 224"/>
                <a:gd name="T46" fmla="*/ 32 w 224"/>
                <a:gd name="T47" fmla="*/ 34 h 224"/>
                <a:gd name="T48" fmla="*/ 50 w 224"/>
                <a:gd name="T49" fmla="*/ 20 h 224"/>
                <a:gd name="T50" fmla="*/ 68 w 224"/>
                <a:gd name="T51" fmla="*/ 10 h 224"/>
                <a:gd name="T52" fmla="*/ 90 w 224"/>
                <a:gd name="T53" fmla="*/ 2 h 224"/>
                <a:gd name="T54" fmla="*/ 112 w 224"/>
                <a:gd name="T55" fmla="*/ 0 h 224"/>
                <a:gd name="T56" fmla="*/ 112 w 224"/>
                <a:gd name="T57" fmla="*/ 0 h 224"/>
                <a:gd name="T58" fmla="*/ 134 w 224"/>
                <a:gd name="T59" fmla="*/ 2 h 224"/>
                <a:gd name="T60" fmla="*/ 156 w 224"/>
                <a:gd name="T61" fmla="*/ 10 h 224"/>
                <a:gd name="T62" fmla="*/ 174 w 224"/>
                <a:gd name="T63" fmla="*/ 20 h 224"/>
                <a:gd name="T64" fmla="*/ 192 w 224"/>
                <a:gd name="T65" fmla="*/ 34 h 224"/>
                <a:gd name="T66" fmla="*/ 204 w 224"/>
                <a:gd name="T67" fmla="*/ 50 h 224"/>
                <a:gd name="T68" fmla="*/ 216 w 224"/>
                <a:gd name="T69" fmla="*/ 68 h 224"/>
                <a:gd name="T70" fmla="*/ 222 w 224"/>
                <a:gd name="T71" fmla="*/ 90 h 224"/>
                <a:gd name="T72" fmla="*/ 224 w 224"/>
                <a:gd name="T73" fmla="*/ 112 h 224"/>
                <a:gd name="T74" fmla="*/ 224 w 224"/>
                <a:gd name="T75" fmla="*/ 1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24" h="224">
                  <a:moveTo>
                    <a:pt x="224" y="112"/>
                  </a:moveTo>
                  <a:lnTo>
                    <a:pt x="224" y="112"/>
                  </a:lnTo>
                  <a:lnTo>
                    <a:pt x="222" y="134"/>
                  </a:lnTo>
                  <a:lnTo>
                    <a:pt x="216" y="156"/>
                  </a:lnTo>
                  <a:lnTo>
                    <a:pt x="204" y="174"/>
                  </a:lnTo>
                  <a:lnTo>
                    <a:pt x="192" y="192"/>
                  </a:lnTo>
                  <a:lnTo>
                    <a:pt x="174" y="206"/>
                  </a:lnTo>
                  <a:lnTo>
                    <a:pt x="156" y="216"/>
                  </a:lnTo>
                  <a:lnTo>
                    <a:pt x="134" y="222"/>
                  </a:lnTo>
                  <a:lnTo>
                    <a:pt x="112" y="224"/>
                  </a:lnTo>
                  <a:lnTo>
                    <a:pt x="112" y="224"/>
                  </a:lnTo>
                  <a:lnTo>
                    <a:pt x="90" y="222"/>
                  </a:lnTo>
                  <a:lnTo>
                    <a:pt x="68" y="216"/>
                  </a:lnTo>
                  <a:lnTo>
                    <a:pt x="50" y="206"/>
                  </a:lnTo>
                  <a:lnTo>
                    <a:pt x="32" y="192"/>
                  </a:lnTo>
                  <a:lnTo>
                    <a:pt x="20" y="174"/>
                  </a:lnTo>
                  <a:lnTo>
                    <a:pt x="8" y="156"/>
                  </a:lnTo>
                  <a:lnTo>
                    <a:pt x="2" y="134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90"/>
                  </a:lnTo>
                  <a:lnTo>
                    <a:pt x="8" y="68"/>
                  </a:lnTo>
                  <a:lnTo>
                    <a:pt x="20" y="50"/>
                  </a:lnTo>
                  <a:lnTo>
                    <a:pt x="32" y="34"/>
                  </a:lnTo>
                  <a:lnTo>
                    <a:pt x="50" y="20"/>
                  </a:lnTo>
                  <a:lnTo>
                    <a:pt x="68" y="10"/>
                  </a:lnTo>
                  <a:lnTo>
                    <a:pt x="90" y="2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34" y="2"/>
                  </a:lnTo>
                  <a:lnTo>
                    <a:pt x="156" y="10"/>
                  </a:lnTo>
                  <a:lnTo>
                    <a:pt x="174" y="20"/>
                  </a:lnTo>
                  <a:lnTo>
                    <a:pt x="192" y="34"/>
                  </a:lnTo>
                  <a:lnTo>
                    <a:pt x="204" y="50"/>
                  </a:lnTo>
                  <a:lnTo>
                    <a:pt x="216" y="68"/>
                  </a:lnTo>
                  <a:lnTo>
                    <a:pt x="222" y="90"/>
                  </a:lnTo>
                  <a:lnTo>
                    <a:pt x="224" y="112"/>
                  </a:lnTo>
                  <a:lnTo>
                    <a:pt x="224" y="112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33" name="Line 21"/>
            <p:cNvSpPr>
              <a:spLocks noChangeShapeType="1"/>
            </p:cNvSpPr>
            <p:nvPr/>
          </p:nvSpPr>
          <p:spPr bwMode="auto">
            <a:xfrm>
              <a:off x="1819738" y="3794574"/>
              <a:ext cx="0" cy="0"/>
            </a:xfrm>
            <a:prstGeom prst="lin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34" name="Freeform 22"/>
            <p:cNvSpPr>
              <a:spLocks noEditPoints="1"/>
            </p:cNvSpPr>
            <p:nvPr/>
          </p:nvSpPr>
          <p:spPr bwMode="auto">
            <a:xfrm>
              <a:off x="1558858" y="3902940"/>
              <a:ext cx="374597" cy="706382"/>
            </a:xfrm>
            <a:custGeom>
              <a:avLst/>
              <a:gdLst>
                <a:gd name="T0" fmla="*/ 296 w 560"/>
                <a:gd name="T1" fmla="*/ 0 h 1056"/>
                <a:gd name="T2" fmla="*/ 232 w 560"/>
                <a:gd name="T3" fmla="*/ 4 h 1056"/>
                <a:gd name="T4" fmla="*/ 198 w 560"/>
                <a:gd name="T5" fmla="*/ 10 h 1056"/>
                <a:gd name="T6" fmla="*/ 114 w 560"/>
                <a:gd name="T7" fmla="*/ 54 h 1056"/>
                <a:gd name="T8" fmla="*/ 56 w 560"/>
                <a:gd name="T9" fmla="*/ 124 h 1056"/>
                <a:gd name="T10" fmla="*/ 18 w 560"/>
                <a:gd name="T11" fmla="*/ 212 h 1056"/>
                <a:gd name="T12" fmla="*/ 2 w 560"/>
                <a:gd name="T13" fmla="*/ 310 h 1056"/>
                <a:gd name="T14" fmla="*/ 2 w 560"/>
                <a:gd name="T15" fmla="*/ 406 h 1056"/>
                <a:gd name="T16" fmla="*/ 10 w 560"/>
                <a:gd name="T17" fmla="*/ 430 h 1056"/>
                <a:gd name="T18" fmla="*/ 32 w 560"/>
                <a:gd name="T19" fmla="*/ 452 h 1056"/>
                <a:gd name="T20" fmla="*/ 64 w 560"/>
                <a:gd name="T21" fmla="*/ 460 h 1056"/>
                <a:gd name="T22" fmla="*/ 92 w 560"/>
                <a:gd name="T23" fmla="*/ 452 h 1056"/>
                <a:gd name="T24" fmla="*/ 112 w 560"/>
                <a:gd name="T25" fmla="*/ 430 h 1056"/>
                <a:gd name="T26" fmla="*/ 114 w 560"/>
                <a:gd name="T27" fmla="*/ 406 h 1056"/>
                <a:gd name="T28" fmla="*/ 112 w 560"/>
                <a:gd name="T29" fmla="*/ 328 h 1056"/>
                <a:gd name="T30" fmla="*/ 124 w 560"/>
                <a:gd name="T31" fmla="*/ 244 h 1056"/>
                <a:gd name="T32" fmla="*/ 142 w 560"/>
                <a:gd name="T33" fmla="*/ 426 h 1056"/>
                <a:gd name="T34" fmla="*/ 142 w 560"/>
                <a:gd name="T35" fmla="*/ 434 h 1056"/>
                <a:gd name="T36" fmla="*/ 142 w 560"/>
                <a:gd name="T37" fmla="*/ 716 h 1056"/>
                <a:gd name="T38" fmla="*/ 134 w 560"/>
                <a:gd name="T39" fmla="*/ 994 h 1056"/>
                <a:gd name="T40" fmla="*/ 144 w 560"/>
                <a:gd name="T41" fmla="*/ 1032 h 1056"/>
                <a:gd name="T42" fmla="*/ 172 w 560"/>
                <a:gd name="T43" fmla="*/ 1052 h 1056"/>
                <a:gd name="T44" fmla="*/ 208 w 560"/>
                <a:gd name="T45" fmla="*/ 1054 h 1056"/>
                <a:gd name="T46" fmla="*/ 240 w 560"/>
                <a:gd name="T47" fmla="*/ 1040 h 1056"/>
                <a:gd name="T48" fmla="*/ 260 w 560"/>
                <a:gd name="T49" fmla="*/ 1008 h 1056"/>
                <a:gd name="T50" fmla="*/ 266 w 560"/>
                <a:gd name="T51" fmla="*/ 884 h 1056"/>
                <a:gd name="T52" fmla="*/ 270 w 560"/>
                <a:gd name="T53" fmla="*/ 558 h 1056"/>
                <a:gd name="T54" fmla="*/ 290 w 560"/>
                <a:gd name="T55" fmla="*/ 776 h 1056"/>
                <a:gd name="T56" fmla="*/ 296 w 560"/>
                <a:gd name="T57" fmla="*/ 994 h 1056"/>
                <a:gd name="T58" fmla="*/ 310 w 560"/>
                <a:gd name="T59" fmla="*/ 1032 h 1056"/>
                <a:gd name="T60" fmla="*/ 338 w 560"/>
                <a:gd name="T61" fmla="*/ 1052 h 1056"/>
                <a:gd name="T62" fmla="*/ 374 w 560"/>
                <a:gd name="T63" fmla="*/ 1054 h 1056"/>
                <a:gd name="T64" fmla="*/ 406 w 560"/>
                <a:gd name="T65" fmla="*/ 1040 h 1056"/>
                <a:gd name="T66" fmla="*/ 422 w 560"/>
                <a:gd name="T67" fmla="*/ 1008 h 1056"/>
                <a:gd name="T68" fmla="*/ 420 w 560"/>
                <a:gd name="T69" fmla="*/ 854 h 1056"/>
                <a:gd name="T70" fmla="*/ 416 w 560"/>
                <a:gd name="T71" fmla="*/ 438 h 1056"/>
                <a:gd name="T72" fmla="*/ 412 w 560"/>
                <a:gd name="T73" fmla="*/ 300 h 1056"/>
                <a:gd name="T74" fmla="*/ 424 w 560"/>
                <a:gd name="T75" fmla="*/ 204 h 1056"/>
                <a:gd name="T76" fmla="*/ 446 w 560"/>
                <a:gd name="T77" fmla="*/ 292 h 1056"/>
                <a:gd name="T78" fmla="*/ 448 w 560"/>
                <a:gd name="T79" fmla="*/ 380 h 1056"/>
                <a:gd name="T80" fmla="*/ 446 w 560"/>
                <a:gd name="T81" fmla="*/ 418 h 1056"/>
                <a:gd name="T82" fmla="*/ 460 w 560"/>
                <a:gd name="T83" fmla="*/ 446 h 1056"/>
                <a:gd name="T84" fmla="*/ 486 w 560"/>
                <a:gd name="T85" fmla="*/ 458 h 1056"/>
                <a:gd name="T86" fmla="*/ 518 w 560"/>
                <a:gd name="T87" fmla="*/ 456 h 1056"/>
                <a:gd name="T88" fmla="*/ 544 w 560"/>
                <a:gd name="T89" fmla="*/ 438 h 1056"/>
                <a:gd name="T90" fmla="*/ 558 w 560"/>
                <a:gd name="T91" fmla="*/ 406 h 1056"/>
                <a:gd name="T92" fmla="*/ 560 w 560"/>
                <a:gd name="T93" fmla="*/ 340 h 1056"/>
                <a:gd name="T94" fmla="*/ 550 w 560"/>
                <a:gd name="T95" fmla="*/ 240 h 1056"/>
                <a:gd name="T96" fmla="*/ 518 w 560"/>
                <a:gd name="T97" fmla="*/ 146 h 1056"/>
                <a:gd name="T98" fmla="*/ 464 w 560"/>
                <a:gd name="T99" fmla="*/ 70 h 1056"/>
                <a:gd name="T100" fmla="*/ 400 w 560"/>
                <a:gd name="T101" fmla="*/ 24 h 1056"/>
                <a:gd name="T102" fmla="*/ 352 w 560"/>
                <a:gd name="T103" fmla="*/ 8 h 1056"/>
                <a:gd name="T104" fmla="*/ 318 w 560"/>
                <a:gd name="T105" fmla="*/ 4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0" h="1056">
                  <a:moveTo>
                    <a:pt x="318" y="4"/>
                  </a:moveTo>
                  <a:lnTo>
                    <a:pt x="318" y="4"/>
                  </a:lnTo>
                  <a:lnTo>
                    <a:pt x="296" y="0"/>
                  </a:lnTo>
                  <a:lnTo>
                    <a:pt x="274" y="0"/>
                  </a:lnTo>
                  <a:lnTo>
                    <a:pt x="252" y="0"/>
                  </a:lnTo>
                  <a:lnTo>
                    <a:pt x="232" y="4"/>
                  </a:lnTo>
                  <a:lnTo>
                    <a:pt x="232" y="4"/>
                  </a:lnTo>
                  <a:lnTo>
                    <a:pt x="214" y="8"/>
                  </a:lnTo>
                  <a:lnTo>
                    <a:pt x="198" y="10"/>
                  </a:lnTo>
                  <a:lnTo>
                    <a:pt x="168" y="22"/>
                  </a:lnTo>
                  <a:lnTo>
                    <a:pt x="140" y="36"/>
                  </a:lnTo>
                  <a:lnTo>
                    <a:pt x="114" y="54"/>
                  </a:lnTo>
                  <a:lnTo>
                    <a:pt x="92" y="74"/>
                  </a:lnTo>
                  <a:lnTo>
                    <a:pt x="72" y="98"/>
                  </a:lnTo>
                  <a:lnTo>
                    <a:pt x="56" y="124"/>
                  </a:lnTo>
                  <a:lnTo>
                    <a:pt x="40" y="152"/>
                  </a:lnTo>
                  <a:lnTo>
                    <a:pt x="28" y="182"/>
                  </a:lnTo>
                  <a:lnTo>
                    <a:pt x="18" y="212"/>
                  </a:lnTo>
                  <a:lnTo>
                    <a:pt x="10" y="244"/>
                  </a:lnTo>
                  <a:lnTo>
                    <a:pt x="4" y="276"/>
                  </a:lnTo>
                  <a:lnTo>
                    <a:pt x="2" y="310"/>
                  </a:lnTo>
                  <a:lnTo>
                    <a:pt x="0" y="342"/>
                  </a:lnTo>
                  <a:lnTo>
                    <a:pt x="0" y="374"/>
                  </a:lnTo>
                  <a:lnTo>
                    <a:pt x="2" y="406"/>
                  </a:lnTo>
                  <a:lnTo>
                    <a:pt x="2" y="406"/>
                  </a:lnTo>
                  <a:lnTo>
                    <a:pt x="4" y="418"/>
                  </a:lnTo>
                  <a:lnTo>
                    <a:pt x="10" y="430"/>
                  </a:lnTo>
                  <a:lnTo>
                    <a:pt x="16" y="438"/>
                  </a:lnTo>
                  <a:lnTo>
                    <a:pt x="24" y="446"/>
                  </a:lnTo>
                  <a:lnTo>
                    <a:pt x="32" y="452"/>
                  </a:lnTo>
                  <a:lnTo>
                    <a:pt x="42" y="456"/>
                  </a:lnTo>
                  <a:lnTo>
                    <a:pt x="54" y="458"/>
                  </a:lnTo>
                  <a:lnTo>
                    <a:pt x="64" y="460"/>
                  </a:lnTo>
                  <a:lnTo>
                    <a:pt x="74" y="458"/>
                  </a:lnTo>
                  <a:lnTo>
                    <a:pt x="84" y="456"/>
                  </a:lnTo>
                  <a:lnTo>
                    <a:pt x="92" y="452"/>
                  </a:lnTo>
                  <a:lnTo>
                    <a:pt x="100" y="446"/>
                  </a:lnTo>
                  <a:lnTo>
                    <a:pt x="108" y="438"/>
                  </a:lnTo>
                  <a:lnTo>
                    <a:pt x="112" y="430"/>
                  </a:lnTo>
                  <a:lnTo>
                    <a:pt x="114" y="418"/>
                  </a:lnTo>
                  <a:lnTo>
                    <a:pt x="114" y="406"/>
                  </a:lnTo>
                  <a:lnTo>
                    <a:pt x="114" y="406"/>
                  </a:lnTo>
                  <a:lnTo>
                    <a:pt x="112" y="382"/>
                  </a:lnTo>
                  <a:lnTo>
                    <a:pt x="112" y="356"/>
                  </a:lnTo>
                  <a:lnTo>
                    <a:pt x="112" y="328"/>
                  </a:lnTo>
                  <a:lnTo>
                    <a:pt x="114" y="300"/>
                  </a:lnTo>
                  <a:lnTo>
                    <a:pt x="118" y="272"/>
                  </a:lnTo>
                  <a:lnTo>
                    <a:pt x="124" y="244"/>
                  </a:lnTo>
                  <a:lnTo>
                    <a:pt x="132" y="216"/>
                  </a:lnTo>
                  <a:lnTo>
                    <a:pt x="142" y="192"/>
                  </a:lnTo>
                  <a:lnTo>
                    <a:pt x="142" y="426"/>
                  </a:lnTo>
                  <a:lnTo>
                    <a:pt x="142" y="426"/>
                  </a:lnTo>
                  <a:lnTo>
                    <a:pt x="142" y="434"/>
                  </a:lnTo>
                  <a:lnTo>
                    <a:pt x="142" y="434"/>
                  </a:lnTo>
                  <a:lnTo>
                    <a:pt x="142" y="438"/>
                  </a:lnTo>
                  <a:lnTo>
                    <a:pt x="142" y="438"/>
                  </a:lnTo>
                  <a:lnTo>
                    <a:pt x="142" y="716"/>
                  </a:lnTo>
                  <a:lnTo>
                    <a:pt x="138" y="854"/>
                  </a:lnTo>
                  <a:lnTo>
                    <a:pt x="134" y="994"/>
                  </a:lnTo>
                  <a:lnTo>
                    <a:pt x="134" y="994"/>
                  </a:lnTo>
                  <a:lnTo>
                    <a:pt x="134" y="1008"/>
                  </a:lnTo>
                  <a:lnTo>
                    <a:pt x="138" y="1020"/>
                  </a:lnTo>
                  <a:lnTo>
                    <a:pt x="144" y="1032"/>
                  </a:lnTo>
                  <a:lnTo>
                    <a:pt x="152" y="1040"/>
                  </a:lnTo>
                  <a:lnTo>
                    <a:pt x="162" y="1046"/>
                  </a:lnTo>
                  <a:lnTo>
                    <a:pt x="172" y="1052"/>
                  </a:lnTo>
                  <a:lnTo>
                    <a:pt x="184" y="1054"/>
                  </a:lnTo>
                  <a:lnTo>
                    <a:pt x="196" y="1056"/>
                  </a:lnTo>
                  <a:lnTo>
                    <a:pt x="208" y="1054"/>
                  </a:lnTo>
                  <a:lnTo>
                    <a:pt x="220" y="1052"/>
                  </a:lnTo>
                  <a:lnTo>
                    <a:pt x="230" y="1046"/>
                  </a:lnTo>
                  <a:lnTo>
                    <a:pt x="240" y="1040"/>
                  </a:lnTo>
                  <a:lnTo>
                    <a:pt x="248" y="1032"/>
                  </a:lnTo>
                  <a:lnTo>
                    <a:pt x="256" y="1020"/>
                  </a:lnTo>
                  <a:lnTo>
                    <a:pt x="260" y="1008"/>
                  </a:lnTo>
                  <a:lnTo>
                    <a:pt x="262" y="994"/>
                  </a:lnTo>
                  <a:lnTo>
                    <a:pt x="262" y="994"/>
                  </a:lnTo>
                  <a:lnTo>
                    <a:pt x="266" y="884"/>
                  </a:lnTo>
                  <a:lnTo>
                    <a:pt x="268" y="776"/>
                  </a:lnTo>
                  <a:lnTo>
                    <a:pt x="270" y="558"/>
                  </a:lnTo>
                  <a:lnTo>
                    <a:pt x="270" y="558"/>
                  </a:lnTo>
                  <a:lnTo>
                    <a:pt x="288" y="558"/>
                  </a:lnTo>
                  <a:lnTo>
                    <a:pt x="288" y="558"/>
                  </a:lnTo>
                  <a:lnTo>
                    <a:pt x="290" y="776"/>
                  </a:lnTo>
                  <a:lnTo>
                    <a:pt x="292" y="884"/>
                  </a:lnTo>
                  <a:lnTo>
                    <a:pt x="296" y="994"/>
                  </a:lnTo>
                  <a:lnTo>
                    <a:pt x="296" y="994"/>
                  </a:lnTo>
                  <a:lnTo>
                    <a:pt x="298" y="1008"/>
                  </a:lnTo>
                  <a:lnTo>
                    <a:pt x="302" y="1020"/>
                  </a:lnTo>
                  <a:lnTo>
                    <a:pt x="310" y="1032"/>
                  </a:lnTo>
                  <a:lnTo>
                    <a:pt x="318" y="1040"/>
                  </a:lnTo>
                  <a:lnTo>
                    <a:pt x="328" y="1046"/>
                  </a:lnTo>
                  <a:lnTo>
                    <a:pt x="338" y="1052"/>
                  </a:lnTo>
                  <a:lnTo>
                    <a:pt x="350" y="1054"/>
                  </a:lnTo>
                  <a:lnTo>
                    <a:pt x="362" y="1056"/>
                  </a:lnTo>
                  <a:lnTo>
                    <a:pt x="374" y="1054"/>
                  </a:lnTo>
                  <a:lnTo>
                    <a:pt x="386" y="1052"/>
                  </a:lnTo>
                  <a:lnTo>
                    <a:pt x="396" y="1046"/>
                  </a:lnTo>
                  <a:lnTo>
                    <a:pt x="406" y="1040"/>
                  </a:lnTo>
                  <a:lnTo>
                    <a:pt x="414" y="1032"/>
                  </a:lnTo>
                  <a:lnTo>
                    <a:pt x="420" y="1020"/>
                  </a:lnTo>
                  <a:lnTo>
                    <a:pt x="422" y="1008"/>
                  </a:lnTo>
                  <a:lnTo>
                    <a:pt x="424" y="994"/>
                  </a:lnTo>
                  <a:lnTo>
                    <a:pt x="424" y="994"/>
                  </a:lnTo>
                  <a:lnTo>
                    <a:pt x="420" y="854"/>
                  </a:lnTo>
                  <a:lnTo>
                    <a:pt x="416" y="716"/>
                  </a:lnTo>
                  <a:lnTo>
                    <a:pt x="416" y="438"/>
                  </a:lnTo>
                  <a:lnTo>
                    <a:pt x="416" y="438"/>
                  </a:lnTo>
                  <a:lnTo>
                    <a:pt x="414" y="422"/>
                  </a:lnTo>
                  <a:lnTo>
                    <a:pt x="414" y="422"/>
                  </a:lnTo>
                  <a:lnTo>
                    <a:pt x="412" y="300"/>
                  </a:lnTo>
                  <a:lnTo>
                    <a:pt x="412" y="180"/>
                  </a:lnTo>
                  <a:lnTo>
                    <a:pt x="412" y="180"/>
                  </a:lnTo>
                  <a:lnTo>
                    <a:pt x="424" y="204"/>
                  </a:lnTo>
                  <a:lnTo>
                    <a:pt x="434" y="232"/>
                  </a:lnTo>
                  <a:lnTo>
                    <a:pt x="442" y="262"/>
                  </a:lnTo>
                  <a:lnTo>
                    <a:pt x="446" y="292"/>
                  </a:lnTo>
                  <a:lnTo>
                    <a:pt x="448" y="324"/>
                  </a:lnTo>
                  <a:lnTo>
                    <a:pt x="450" y="352"/>
                  </a:lnTo>
                  <a:lnTo>
                    <a:pt x="448" y="380"/>
                  </a:lnTo>
                  <a:lnTo>
                    <a:pt x="446" y="406"/>
                  </a:lnTo>
                  <a:lnTo>
                    <a:pt x="446" y="406"/>
                  </a:lnTo>
                  <a:lnTo>
                    <a:pt x="446" y="418"/>
                  </a:lnTo>
                  <a:lnTo>
                    <a:pt x="448" y="430"/>
                  </a:lnTo>
                  <a:lnTo>
                    <a:pt x="454" y="438"/>
                  </a:lnTo>
                  <a:lnTo>
                    <a:pt x="460" y="446"/>
                  </a:lnTo>
                  <a:lnTo>
                    <a:pt x="468" y="452"/>
                  </a:lnTo>
                  <a:lnTo>
                    <a:pt x="476" y="456"/>
                  </a:lnTo>
                  <a:lnTo>
                    <a:pt x="486" y="458"/>
                  </a:lnTo>
                  <a:lnTo>
                    <a:pt x="496" y="460"/>
                  </a:lnTo>
                  <a:lnTo>
                    <a:pt x="508" y="458"/>
                  </a:lnTo>
                  <a:lnTo>
                    <a:pt x="518" y="456"/>
                  </a:lnTo>
                  <a:lnTo>
                    <a:pt x="528" y="452"/>
                  </a:lnTo>
                  <a:lnTo>
                    <a:pt x="536" y="446"/>
                  </a:lnTo>
                  <a:lnTo>
                    <a:pt x="544" y="438"/>
                  </a:lnTo>
                  <a:lnTo>
                    <a:pt x="552" y="430"/>
                  </a:lnTo>
                  <a:lnTo>
                    <a:pt x="556" y="418"/>
                  </a:lnTo>
                  <a:lnTo>
                    <a:pt x="558" y="406"/>
                  </a:lnTo>
                  <a:lnTo>
                    <a:pt x="558" y="406"/>
                  </a:lnTo>
                  <a:lnTo>
                    <a:pt x="560" y="374"/>
                  </a:lnTo>
                  <a:lnTo>
                    <a:pt x="560" y="340"/>
                  </a:lnTo>
                  <a:lnTo>
                    <a:pt x="560" y="308"/>
                  </a:lnTo>
                  <a:lnTo>
                    <a:pt x="556" y="274"/>
                  </a:lnTo>
                  <a:lnTo>
                    <a:pt x="550" y="240"/>
                  </a:lnTo>
                  <a:lnTo>
                    <a:pt x="542" y="208"/>
                  </a:lnTo>
                  <a:lnTo>
                    <a:pt x="530" y="176"/>
                  </a:lnTo>
                  <a:lnTo>
                    <a:pt x="518" y="146"/>
                  </a:lnTo>
                  <a:lnTo>
                    <a:pt x="502" y="118"/>
                  </a:lnTo>
                  <a:lnTo>
                    <a:pt x="484" y="92"/>
                  </a:lnTo>
                  <a:lnTo>
                    <a:pt x="464" y="70"/>
                  </a:lnTo>
                  <a:lnTo>
                    <a:pt x="440" y="48"/>
                  </a:lnTo>
                  <a:lnTo>
                    <a:pt x="414" y="32"/>
                  </a:lnTo>
                  <a:lnTo>
                    <a:pt x="400" y="24"/>
                  </a:lnTo>
                  <a:lnTo>
                    <a:pt x="384" y="18"/>
                  </a:lnTo>
                  <a:lnTo>
                    <a:pt x="368" y="12"/>
                  </a:lnTo>
                  <a:lnTo>
                    <a:pt x="352" y="8"/>
                  </a:lnTo>
                  <a:lnTo>
                    <a:pt x="334" y="6"/>
                  </a:lnTo>
                  <a:lnTo>
                    <a:pt x="318" y="4"/>
                  </a:lnTo>
                  <a:lnTo>
                    <a:pt x="318" y="4"/>
                  </a:lnTo>
                  <a:close/>
                  <a:moveTo>
                    <a:pt x="318" y="4"/>
                  </a:moveTo>
                  <a:lnTo>
                    <a:pt x="318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35" name="Freeform 23"/>
            <p:cNvSpPr>
              <a:spLocks/>
            </p:cNvSpPr>
            <p:nvPr/>
          </p:nvSpPr>
          <p:spPr bwMode="auto">
            <a:xfrm>
              <a:off x="1558858" y="3902940"/>
              <a:ext cx="374597" cy="706382"/>
            </a:xfrm>
            <a:custGeom>
              <a:avLst/>
              <a:gdLst>
                <a:gd name="T0" fmla="*/ 296 w 560"/>
                <a:gd name="T1" fmla="*/ 0 h 1056"/>
                <a:gd name="T2" fmla="*/ 232 w 560"/>
                <a:gd name="T3" fmla="*/ 4 h 1056"/>
                <a:gd name="T4" fmla="*/ 198 w 560"/>
                <a:gd name="T5" fmla="*/ 10 h 1056"/>
                <a:gd name="T6" fmla="*/ 114 w 560"/>
                <a:gd name="T7" fmla="*/ 54 h 1056"/>
                <a:gd name="T8" fmla="*/ 56 w 560"/>
                <a:gd name="T9" fmla="*/ 124 h 1056"/>
                <a:gd name="T10" fmla="*/ 18 w 560"/>
                <a:gd name="T11" fmla="*/ 212 h 1056"/>
                <a:gd name="T12" fmla="*/ 2 w 560"/>
                <a:gd name="T13" fmla="*/ 310 h 1056"/>
                <a:gd name="T14" fmla="*/ 2 w 560"/>
                <a:gd name="T15" fmla="*/ 406 h 1056"/>
                <a:gd name="T16" fmla="*/ 10 w 560"/>
                <a:gd name="T17" fmla="*/ 430 h 1056"/>
                <a:gd name="T18" fmla="*/ 32 w 560"/>
                <a:gd name="T19" fmla="*/ 452 h 1056"/>
                <a:gd name="T20" fmla="*/ 64 w 560"/>
                <a:gd name="T21" fmla="*/ 460 h 1056"/>
                <a:gd name="T22" fmla="*/ 92 w 560"/>
                <a:gd name="T23" fmla="*/ 452 h 1056"/>
                <a:gd name="T24" fmla="*/ 112 w 560"/>
                <a:gd name="T25" fmla="*/ 430 h 1056"/>
                <a:gd name="T26" fmla="*/ 114 w 560"/>
                <a:gd name="T27" fmla="*/ 406 h 1056"/>
                <a:gd name="T28" fmla="*/ 112 w 560"/>
                <a:gd name="T29" fmla="*/ 328 h 1056"/>
                <a:gd name="T30" fmla="*/ 124 w 560"/>
                <a:gd name="T31" fmla="*/ 244 h 1056"/>
                <a:gd name="T32" fmla="*/ 142 w 560"/>
                <a:gd name="T33" fmla="*/ 426 h 1056"/>
                <a:gd name="T34" fmla="*/ 142 w 560"/>
                <a:gd name="T35" fmla="*/ 434 h 1056"/>
                <a:gd name="T36" fmla="*/ 142 w 560"/>
                <a:gd name="T37" fmla="*/ 716 h 1056"/>
                <a:gd name="T38" fmla="*/ 134 w 560"/>
                <a:gd name="T39" fmla="*/ 994 h 1056"/>
                <a:gd name="T40" fmla="*/ 144 w 560"/>
                <a:gd name="T41" fmla="*/ 1032 h 1056"/>
                <a:gd name="T42" fmla="*/ 172 w 560"/>
                <a:gd name="T43" fmla="*/ 1052 h 1056"/>
                <a:gd name="T44" fmla="*/ 208 w 560"/>
                <a:gd name="T45" fmla="*/ 1054 h 1056"/>
                <a:gd name="T46" fmla="*/ 240 w 560"/>
                <a:gd name="T47" fmla="*/ 1040 h 1056"/>
                <a:gd name="T48" fmla="*/ 260 w 560"/>
                <a:gd name="T49" fmla="*/ 1008 h 1056"/>
                <a:gd name="T50" fmla="*/ 266 w 560"/>
                <a:gd name="T51" fmla="*/ 884 h 1056"/>
                <a:gd name="T52" fmla="*/ 270 w 560"/>
                <a:gd name="T53" fmla="*/ 558 h 1056"/>
                <a:gd name="T54" fmla="*/ 290 w 560"/>
                <a:gd name="T55" fmla="*/ 776 h 1056"/>
                <a:gd name="T56" fmla="*/ 296 w 560"/>
                <a:gd name="T57" fmla="*/ 994 h 1056"/>
                <a:gd name="T58" fmla="*/ 310 w 560"/>
                <a:gd name="T59" fmla="*/ 1032 h 1056"/>
                <a:gd name="T60" fmla="*/ 338 w 560"/>
                <a:gd name="T61" fmla="*/ 1052 h 1056"/>
                <a:gd name="T62" fmla="*/ 374 w 560"/>
                <a:gd name="T63" fmla="*/ 1054 h 1056"/>
                <a:gd name="T64" fmla="*/ 406 w 560"/>
                <a:gd name="T65" fmla="*/ 1040 h 1056"/>
                <a:gd name="T66" fmla="*/ 422 w 560"/>
                <a:gd name="T67" fmla="*/ 1008 h 1056"/>
                <a:gd name="T68" fmla="*/ 420 w 560"/>
                <a:gd name="T69" fmla="*/ 854 h 1056"/>
                <a:gd name="T70" fmla="*/ 416 w 560"/>
                <a:gd name="T71" fmla="*/ 438 h 1056"/>
                <a:gd name="T72" fmla="*/ 412 w 560"/>
                <a:gd name="T73" fmla="*/ 300 h 1056"/>
                <a:gd name="T74" fmla="*/ 424 w 560"/>
                <a:gd name="T75" fmla="*/ 204 h 1056"/>
                <a:gd name="T76" fmla="*/ 446 w 560"/>
                <a:gd name="T77" fmla="*/ 292 h 1056"/>
                <a:gd name="T78" fmla="*/ 448 w 560"/>
                <a:gd name="T79" fmla="*/ 380 h 1056"/>
                <a:gd name="T80" fmla="*/ 446 w 560"/>
                <a:gd name="T81" fmla="*/ 418 h 1056"/>
                <a:gd name="T82" fmla="*/ 460 w 560"/>
                <a:gd name="T83" fmla="*/ 446 h 1056"/>
                <a:gd name="T84" fmla="*/ 486 w 560"/>
                <a:gd name="T85" fmla="*/ 458 h 1056"/>
                <a:gd name="T86" fmla="*/ 518 w 560"/>
                <a:gd name="T87" fmla="*/ 456 h 1056"/>
                <a:gd name="T88" fmla="*/ 544 w 560"/>
                <a:gd name="T89" fmla="*/ 438 h 1056"/>
                <a:gd name="T90" fmla="*/ 558 w 560"/>
                <a:gd name="T91" fmla="*/ 406 h 1056"/>
                <a:gd name="T92" fmla="*/ 560 w 560"/>
                <a:gd name="T93" fmla="*/ 340 h 1056"/>
                <a:gd name="T94" fmla="*/ 550 w 560"/>
                <a:gd name="T95" fmla="*/ 240 h 1056"/>
                <a:gd name="T96" fmla="*/ 518 w 560"/>
                <a:gd name="T97" fmla="*/ 146 h 1056"/>
                <a:gd name="T98" fmla="*/ 464 w 560"/>
                <a:gd name="T99" fmla="*/ 70 h 1056"/>
                <a:gd name="T100" fmla="*/ 400 w 560"/>
                <a:gd name="T101" fmla="*/ 24 h 1056"/>
                <a:gd name="T102" fmla="*/ 352 w 560"/>
                <a:gd name="T103" fmla="*/ 8 h 1056"/>
                <a:gd name="T104" fmla="*/ 318 w 560"/>
                <a:gd name="T105" fmla="*/ 4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0" h="1056">
                  <a:moveTo>
                    <a:pt x="318" y="4"/>
                  </a:moveTo>
                  <a:lnTo>
                    <a:pt x="318" y="4"/>
                  </a:lnTo>
                  <a:lnTo>
                    <a:pt x="296" y="0"/>
                  </a:lnTo>
                  <a:lnTo>
                    <a:pt x="274" y="0"/>
                  </a:lnTo>
                  <a:lnTo>
                    <a:pt x="252" y="0"/>
                  </a:lnTo>
                  <a:lnTo>
                    <a:pt x="232" y="4"/>
                  </a:lnTo>
                  <a:lnTo>
                    <a:pt x="232" y="4"/>
                  </a:lnTo>
                  <a:lnTo>
                    <a:pt x="214" y="8"/>
                  </a:lnTo>
                  <a:lnTo>
                    <a:pt x="198" y="10"/>
                  </a:lnTo>
                  <a:lnTo>
                    <a:pt x="168" y="22"/>
                  </a:lnTo>
                  <a:lnTo>
                    <a:pt x="140" y="36"/>
                  </a:lnTo>
                  <a:lnTo>
                    <a:pt x="114" y="54"/>
                  </a:lnTo>
                  <a:lnTo>
                    <a:pt x="92" y="74"/>
                  </a:lnTo>
                  <a:lnTo>
                    <a:pt x="72" y="98"/>
                  </a:lnTo>
                  <a:lnTo>
                    <a:pt x="56" y="124"/>
                  </a:lnTo>
                  <a:lnTo>
                    <a:pt x="40" y="152"/>
                  </a:lnTo>
                  <a:lnTo>
                    <a:pt x="28" y="182"/>
                  </a:lnTo>
                  <a:lnTo>
                    <a:pt x="18" y="212"/>
                  </a:lnTo>
                  <a:lnTo>
                    <a:pt x="10" y="244"/>
                  </a:lnTo>
                  <a:lnTo>
                    <a:pt x="4" y="276"/>
                  </a:lnTo>
                  <a:lnTo>
                    <a:pt x="2" y="310"/>
                  </a:lnTo>
                  <a:lnTo>
                    <a:pt x="0" y="342"/>
                  </a:lnTo>
                  <a:lnTo>
                    <a:pt x="0" y="374"/>
                  </a:lnTo>
                  <a:lnTo>
                    <a:pt x="2" y="406"/>
                  </a:lnTo>
                  <a:lnTo>
                    <a:pt x="2" y="406"/>
                  </a:lnTo>
                  <a:lnTo>
                    <a:pt x="4" y="418"/>
                  </a:lnTo>
                  <a:lnTo>
                    <a:pt x="10" y="430"/>
                  </a:lnTo>
                  <a:lnTo>
                    <a:pt x="16" y="438"/>
                  </a:lnTo>
                  <a:lnTo>
                    <a:pt x="24" y="446"/>
                  </a:lnTo>
                  <a:lnTo>
                    <a:pt x="32" y="452"/>
                  </a:lnTo>
                  <a:lnTo>
                    <a:pt x="42" y="456"/>
                  </a:lnTo>
                  <a:lnTo>
                    <a:pt x="54" y="458"/>
                  </a:lnTo>
                  <a:lnTo>
                    <a:pt x="64" y="460"/>
                  </a:lnTo>
                  <a:lnTo>
                    <a:pt x="74" y="458"/>
                  </a:lnTo>
                  <a:lnTo>
                    <a:pt x="84" y="456"/>
                  </a:lnTo>
                  <a:lnTo>
                    <a:pt x="92" y="452"/>
                  </a:lnTo>
                  <a:lnTo>
                    <a:pt x="100" y="446"/>
                  </a:lnTo>
                  <a:lnTo>
                    <a:pt x="108" y="438"/>
                  </a:lnTo>
                  <a:lnTo>
                    <a:pt x="112" y="430"/>
                  </a:lnTo>
                  <a:lnTo>
                    <a:pt x="114" y="418"/>
                  </a:lnTo>
                  <a:lnTo>
                    <a:pt x="114" y="406"/>
                  </a:lnTo>
                  <a:lnTo>
                    <a:pt x="114" y="406"/>
                  </a:lnTo>
                  <a:lnTo>
                    <a:pt x="112" y="382"/>
                  </a:lnTo>
                  <a:lnTo>
                    <a:pt x="112" y="356"/>
                  </a:lnTo>
                  <a:lnTo>
                    <a:pt x="112" y="328"/>
                  </a:lnTo>
                  <a:lnTo>
                    <a:pt x="114" y="300"/>
                  </a:lnTo>
                  <a:lnTo>
                    <a:pt x="118" y="272"/>
                  </a:lnTo>
                  <a:lnTo>
                    <a:pt x="124" y="244"/>
                  </a:lnTo>
                  <a:lnTo>
                    <a:pt x="132" y="216"/>
                  </a:lnTo>
                  <a:lnTo>
                    <a:pt x="142" y="192"/>
                  </a:lnTo>
                  <a:lnTo>
                    <a:pt x="142" y="426"/>
                  </a:lnTo>
                  <a:lnTo>
                    <a:pt x="142" y="426"/>
                  </a:lnTo>
                  <a:lnTo>
                    <a:pt x="142" y="434"/>
                  </a:lnTo>
                  <a:lnTo>
                    <a:pt x="142" y="434"/>
                  </a:lnTo>
                  <a:lnTo>
                    <a:pt x="142" y="438"/>
                  </a:lnTo>
                  <a:lnTo>
                    <a:pt x="142" y="438"/>
                  </a:lnTo>
                  <a:lnTo>
                    <a:pt x="142" y="716"/>
                  </a:lnTo>
                  <a:lnTo>
                    <a:pt x="138" y="854"/>
                  </a:lnTo>
                  <a:lnTo>
                    <a:pt x="134" y="994"/>
                  </a:lnTo>
                  <a:lnTo>
                    <a:pt x="134" y="994"/>
                  </a:lnTo>
                  <a:lnTo>
                    <a:pt x="134" y="1008"/>
                  </a:lnTo>
                  <a:lnTo>
                    <a:pt x="138" y="1020"/>
                  </a:lnTo>
                  <a:lnTo>
                    <a:pt x="144" y="1032"/>
                  </a:lnTo>
                  <a:lnTo>
                    <a:pt x="152" y="1040"/>
                  </a:lnTo>
                  <a:lnTo>
                    <a:pt x="162" y="1046"/>
                  </a:lnTo>
                  <a:lnTo>
                    <a:pt x="172" y="1052"/>
                  </a:lnTo>
                  <a:lnTo>
                    <a:pt x="184" y="1054"/>
                  </a:lnTo>
                  <a:lnTo>
                    <a:pt x="196" y="1056"/>
                  </a:lnTo>
                  <a:lnTo>
                    <a:pt x="208" y="1054"/>
                  </a:lnTo>
                  <a:lnTo>
                    <a:pt x="220" y="1052"/>
                  </a:lnTo>
                  <a:lnTo>
                    <a:pt x="230" y="1046"/>
                  </a:lnTo>
                  <a:lnTo>
                    <a:pt x="240" y="1040"/>
                  </a:lnTo>
                  <a:lnTo>
                    <a:pt x="248" y="1032"/>
                  </a:lnTo>
                  <a:lnTo>
                    <a:pt x="256" y="1020"/>
                  </a:lnTo>
                  <a:lnTo>
                    <a:pt x="260" y="1008"/>
                  </a:lnTo>
                  <a:lnTo>
                    <a:pt x="262" y="994"/>
                  </a:lnTo>
                  <a:lnTo>
                    <a:pt x="262" y="994"/>
                  </a:lnTo>
                  <a:lnTo>
                    <a:pt x="266" y="884"/>
                  </a:lnTo>
                  <a:lnTo>
                    <a:pt x="268" y="776"/>
                  </a:lnTo>
                  <a:lnTo>
                    <a:pt x="270" y="558"/>
                  </a:lnTo>
                  <a:lnTo>
                    <a:pt x="270" y="558"/>
                  </a:lnTo>
                  <a:lnTo>
                    <a:pt x="288" y="558"/>
                  </a:lnTo>
                  <a:lnTo>
                    <a:pt x="288" y="558"/>
                  </a:lnTo>
                  <a:lnTo>
                    <a:pt x="290" y="776"/>
                  </a:lnTo>
                  <a:lnTo>
                    <a:pt x="292" y="884"/>
                  </a:lnTo>
                  <a:lnTo>
                    <a:pt x="296" y="994"/>
                  </a:lnTo>
                  <a:lnTo>
                    <a:pt x="296" y="994"/>
                  </a:lnTo>
                  <a:lnTo>
                    <a:pt x="298" y="1008"/>
                  </a:lnTo>
                  <a:lnTo>
                    <a:pt x="302" y="1020"/>
                  </a:lnTo>
                  <a:lnTo>
                    <a:pt x="310" y="1032"/>
                  </a:lnTo>
                  <a:lnTo>
                    <a:pt x="318" y="1040"/>
                  </a:lnTo>
                  <a:lnTo>
                    <a:pt x="328" y="1046"/>
                  </a:lnTo>
                  <a:lnTo>
                    <a:pt x="338" y="1052"/>
                  </a:lnTo>
                  <a:lnTo>
                    <a:pt x="350" y="1054"/>
                  </a:lnTo>
                  <a:lnTo>
                    <a:pt x="362" y="1056"/>
                  </a:lnTo>
                  <a:lnTo>
                    <a:pt x="374" y="1054"/>
                  </a:lnTo>
                  <a:lnTo>
                    <a:pt x="386" y="1052"/>
                  </a:lnTo>
                  <a:lnTo>
                    <a:pt x="396" y="1046"/>
                  </a:lnTo>
                  <a:lnTo>
                    <a:pt x="406" y="1040"/>
                  </a:lnTo>
                  <a:lnTo>
                    <a:pt x="414" y="1032"/>
                  </a:lnTo>
                  <a:lnTo>
                    <a:pt x="420" y="1020"/>
                  </a:lnTo>
                  <a:lnTo>
                    <a:pt x="422" y="1008"/>
                  </a:lnTo>
                  <a:lnTo>
                    <a:pt x="424" y="994"/>
                  </a:lnTo>
                  <a:lnTo>
                    <a:pt x="424" y="994"/>
                  </a:lnTo>
                  <a:lnTo>
                    <a:pt x="420" y="854"/>
                  </a:lnTo>
                  <a:lnTo>
                    <a:pt x="416" y="716"/>
                  </a:lnTo>
                  <a:lnTo>
                    <a:pt x="416" y="438"/>
                  </a:lnTo>
                  <a:lnTo>
                    <a:pt x="416" y="438"/>
                  </a:lnTo>
                  <a:lnTo>
                    <a:pt x="414" y="422"/>
                  </a:lnTo>
                  <a:lnTo>
                    <a:pt x="414" y="422"/>
                  </a:lnTo>
                  <a:lnTo>
                    <a:pt x="412" y="300"/>
                  </a:lnTo>
                  <a:lnTo>
                    <a:pt x="412" y="180"/>
                  </a:lnTo>
                  <a:lnTo>
                    <a:pt x="412" y="180"/>
                  </a:lnTo>
                  <a:lnTo>
                    <a:pt x="424" y="204"/>
                  </a:lnTo>
                  <a:lnTo>
                    <a:pt x="434" y="232"/>
                  </a:lnTo>
                  <a:lnTo>
                    <a:pt x="442" y="262"/>
                  </a:lnTo>
                  <a:lnTo>
                    <a:pt x="446" y="292"/>
                  </a:lnTo>
                  <a:lnTo>
                    <a:pt x="448" y="324"/>
                  </a:lnTo>
                  <a:lnTo>
                    <a:pt x="450" y="352"/>
                  </a:lnTo>
                  <a:lnTo>
                    <a:pt x="448" y="380"/>
                  </a:lnTo>
                  <a:lnTo>
                    <a:pt x="446" y="406"/>
                  </a:lnTo>
                  <a:lnTo>
                    <a:pt x="446" y="406"/>
                  </a:lnTo>
                  <a:lnTo>
                    <a:pt x="446" y="418"/>
                  </a:lnTo>
                  <a:lnTo>
                    <a:pt x="448" y="430"/>
                  </a:lnTo>
                  <a:lnTo>
                    <a:pt x="454" y="438"/>
                  </a:lnTo>
                  <a:lnTo>
                    <a:pt x="460" y="446"/>
                  </a:lnTo>
                  <a:lnTo>
                    <a:pt x="468" y="452"/>
                  </a:lnTo>
                  <a:lnTo>
                    <a:pt x="476" y="456"/>
                  </a:lnTo>
                  <a:lnTo>
                    <a:pt x="486" y="458"/>
                  </a:lnTo>
                  <a:lnTo>
                    <a:pt x="496" y="460"/>
                  </a:lnTo>
                  <a:lnTo>
                    <a:pt x="508" y="458"/>
                  </a:lnTo>
                  <a:lnTo>
                    <a:pt x="518" y="456"/>
                  </a:lnTo>
                  <a:lnTo>
                    <a:pt x="528" y="452"/>
                  </a:lnTo>
                  <a:lnTo>
                    <a:pt x="536" y="446"/>
                  </a:lnTo>
                  <a:lnTo>
                    <a:pt x="544" y="438"/>
                  </a:lnTo>
                  <a:lnTo>
                    <a:pt x="552" y="430"/>
                  </a:lnTo>
                  <a:lnTo>
                    <a:pt x="556" y="418"/>
                  </a:lnTo>
                  <a:lnTo>
                    <a:pt x="558" y="406"/>
                  </a:lnTo>
                  <a:lnTo>
                    <a:pt x="558" y="406"/>
                  </a:lnTo>
                  <a:lnTo>
                    <a:pt x="560" y="374"/>
                  </a:lnTo>
                  <a:lnTo>
                    <a:pt x="560" y="340"/>
                  </a:lnTo>
                  <a:lnTo>
                    <a:pt x="560" y="308"/>
                  </a:lnTo>
                  <a:lnTo>
                    <a:pt x="556" y="274"/>
                  </a:lnTo>
                  <a:lnTo>
                    <a:pt x="550" y="240"/>
                  </a:lnTo>
                  <a:lnTo>
                    <a:pt x="542" y="208"/>
                  </a:lnTo>
                  <a:lnTo>
                    <a:pt x="530" y="176"/>
                  </a:lnTo>
                  <a:lnTo>
                    <a:pt x="518" y="146"/>
                  </a:lnTo>
                  <a:lnTo>
                    <a:pt x="502" y="118"/>
                  </a:lnTo>
                  <a:lnTo>
                    <a:pt x="484" y="92"/>
                  </a:lnTo>
                  <a:lnTo>
                    <a:pt x="464" y="70"/>
                  </a:lnTo>
                  <a:lnTo>
                    <a:pt x="440" y="48"/>
                  </a:lnTo>
                  <a:lnTo>
                    <a:pt x="414" y="32"/>
                  </a:lnTo>
                  <a:lnTo>
                    <a:pt x="400" y="24"/>
                  </a:lnTo>
                  <a:lnTo>
                    <a:pt x="384" y="18"/>
                  </a:lnTo>
                  <a:lnTo>
                    <a:pt x="368" y="12"/>
                  </a:lnTo>
                  <a:lnTo>
                    <a:pt x="352" y="8"/>
                  </a:lnTo>
                  <a:lnTo>
                    <a:pt x="334" y="6"/>
                  </a:lnTo>
                  <a:lnTo>
                    <a:pt x="318" y="4"/>
                  </a:lnTo>
                  <a:lnTo>
                    <a:pt x="318" y="4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  <p:sp>
          <p:nvSpPr>
            <p:cNvPr id="36" name="Line 24"/>
            <p:cNvSpPr>
              <a:spLocks noChangeShapeType="1"/>
            </p:cNvSpPr>
            <p:nvPr/>
          </p:nvSpPr>
          <p:spPr bwMode="auto">
            <a:xfrm>
              <a:off x="1771575" y="3905616"/>
              <a:ext cx="0" cy="0"/>
            </a:xfrm>
            <a:prstGeom prst="lin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"/>
            </a:p>
          </p:txBody>
        </p:sp>
      </p:grpSp>
    </p:spTree>
    <p:extLst>
      <p:ext uri="{BB962C8B-B14F-4D97-AF65-F5344CB8AC3E}">
        <p14:creationId xmlns:p14="http://schemas.microsoft.com/office/powerpoint/2010/main" val="1708379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كيف يمكن أن نقيس هذا؟</a:t>
            </a:r>
            <a:endParaRPr lang="ar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28649" y="1111106"/>
            <a:ext cx="8152171" cy="11202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D52E1E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52E1E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52E1E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52E1E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52E1E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" sz="2400" dirty="0"/>
          </a:p>
          <a:p>
            <a:endParaRPr lang="ar" sz="2400" dirty="0"/>
          </a:p>
          <a:p>
            <a:pPr lvl="1" algn="r" rtl="1" fontAlgn="base"/>
            <a:r>
              <a:rPr lang="ar" sz="2000" b="0" i="0" u="none" baseline="0" dirty="0"/>
              <a:t>كيف نقيس الحرارة، النبض، دقات القلب؟ </a:t>
            </a:r>
          </a:p>
          <a:p>
            <a:pPr marL="0" indent="0" algn="r" rtl="1">
              <a:buFont typeface="Arial" panose="020B0604020202020204" pitchFamily="34" charset="0"/>
              <a:buNone/>
            </a:pPr>
            <a:endParaRPr lang="ar" sz="2400" dirty="0"/>
          </a:p>
        </p:txBody>
      </p:sp>
      <p:sp>
        <p:nvSpPr>
          <p:cNvPr id="5" name="מלבן 4"/>
          <p:cNvSpPr/>
          <p:nvPr/>
        </p:nvSpPr>
        <p:spPr>
          <a:xfrm>
            <a:off x="4354450" y="3159417"/>
            <a:ext cx="1047769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ar" sz="16600" b="1" i="0" u="none" cap="none" spc="0" baseline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؟</a:t>
            </a:r>
            <a:endParaRPr lang="ar" sz="166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6" name="מלבן 5"/>
          <p:cNvSpPr/>
          <p:nvPr/>
        </p:nvSpPr>
        <p:spPr>
          <a:xfrm rot="20431169">
            <a:off x="3929361" y="4128167"/>
            <a:ext cx="6078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ar" sz="5400" b="1" i="0" u="none" cap="none" spc="0" baseline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؟</a:t>
            </a:r>
            <a:endParaRPr lang="ar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7" name="מלבן 6"/>
          <p:cNvSpPr/>
          <p:nvPr/>
        </p:nvSpPr>
        <p:spPr>
          <a:xfrm rot="819060">
            <a:off x="5262845" y="3218104"/>
            <a:ext cx="6078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 rtl="1"/>
            <a:r>
              <a:rPr lang="ar" sz="5400" b="1" i="0" u="none" baseline="0">
                <a:ln/>
                <a:solidFill>
                  <a:schemeClr val="accent4"/>
                </a:solidFill>
              </a:rPr>
              <a:t>؟</a:t>
            </a:r>
            <a:endParaRPr lang="ar" sz="5400" b="1" dirty="0">
              <a:ln/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367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הסבר מלבני 16"/>
          <p:cNvSpPr/>
          <p:nvPr/>
        </p:nvSpPr>
        <p:spPr>
          <a:xfrm>
            <a:off x="6544368" y="1181732"/>
            <a:ext cx="2236452" cy="2937422"/>
          </a:xfrm>
          <a:prstGeom prst="wedgeRectCallout">
            <a:avLst>
              <a:gd name="adj1" fmla="val -62109"/>
              <a:gd name="adj2" fmla="val -21104"/>
            </a:avLst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GlowDiffused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20687" y="1181732"/>
            <a:ext cx="1848128" cy="2856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كيف يمكن أن نقيس هذا؟ - الحرارة</a:t>
            </a:r>
            <a:endParaRPr lang="ar" dirty="0"/>
          </a:p>
        </p:txBody>
      </p:sp>
      <p:sp>
        <p:nvSpPr>
          <p:cNvPr id="30" name="TextBox 29"/>
          <p:cNvSpPr txBox="1"/>
          <p:nvPr/>
        </p:nvSpPr>
        <p:spPr>
          <a:xfrm>
            <a:off x="552894" y="4287302"/>
            <a:ext cx="82021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" b="0" i="0" u="none" baseline="0" dirty="0"/>
              <a:t>يمكن قياس الحرارة في أماكن مختلفة في الجسم حسب العمر والحاجة؟ </a:t>
            </a:r>
          </a:p>
          <a:p>
            <a:pPr algn="r" rtl="1"/>
            <a:endParaRPr lang="ar" dirty="0"/>
          </a:p>
          <a:p>
            <a:pPr algn="r" rtl="1"/>
            <a:r>
              <a:rPr lang="ar" b="0" i="0" u="none" baseline="0" dirty="0"/>
              <a:t>تختلف الحرارة باختلاف المكان في الجسم. </a:t>
            </a:r>
            <a:endParaRPr lang="ar" dirty="0"/>
          </a:p>
          <a:p>
            <a:pPr algn="r" rtl="1"/>
            <a:endParaRPr lang="ar" dirty="0"/>
          </a:p>
          <a:p>
            <a:pPr algn="r" rtl="1"/>
            <a:r>
              <a:rPr lang="ar" b="0" i="0" u="none" baseline="0" dirty="0"/>
              <a:t>حرارة الأماكن المكشوفة في الجلد (في الجبهة مثلًا) معرضة أكثر للتأثيرات الخارجية.</a:t>
            </a:r>
            <a:endParaRPr lang="ar" dirty="0"/>
          </a:p>
        </p:txBody>
      </p:sp>
      <p:sp>
        <p:nvSpPr>
          <p:cNvPr id="35" name="Hexagon 22"/>
          <p:cNvSpPr/>
          <p:nvPr/>
        </p:nvSpPr>
        <p:spPr>
          <a:xfrm>
            <a:off x="5573657" y="1758741"/>
            <a:ext cx="108000" cy="1080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"/>
          </a:p>
        </p:txBody>
      </p:sp>
      <p:sp>
        <p:nvSpPr>
          <p:cNvPr id="36" name="Hexagon 23"/>
          <p:cNvSpPr/>
          <p:nvPr/>
        </p:nvSpPr>
        <p:spPr>
          <a:xfrm>
            <a:off x="5085129" y="2163082"/>
            <a:ext cx="108000" cy="1080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"/>
          </a:p>
        </p:txBody>
      </p:sp>
      <p:sp>
        <p:nvSpPr>
          <p:cNvPr id="37" name="Hexagon 24"/>
          <p:cNvSpPr/>
          <p:nvPr/>
        </p:nvSpPr>
        <p:spPr>
          <a:xfrm>
            <a:off x="5106615" y="2945559"/>
            <a:ext cx="108000" cy="1080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"/>
          </a:p>
        </p:txBody>
      </p:sp>
      <p:sp>
        <p:nvSpPr>
          <p:cNvPr id="39" name="Hexagon 26"/>
          <p:cNvSpPr/>
          <p:nvPr/>
        </p:nvSpPr>
        <p:spPr>
          <a:xfrm>
            <a:off x="5258728" y="1590194"/>
            <a:ext cx="108000" cy="1080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"/>
          </a:p>
        </p:txBody>
      </p:sp>
      <p:sp>
        <p:nvSpPr>
          <p:cNvPr id="41" name="Hexagon 28"/>
          <p:cNvSpPr/>
          <p:nvPr/>
        </p:nvSpPr>
        <p:spPr>
          <a:xfrm>
            <a:off x="5586619" y="1466815"/>
            <a:ext cx="108000" cy="1080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"/>
          </a:p>
        </p:txBody>
      </p:sp>
      <p:sp>
        <p:nvSpPr>
          <p:cNvPr id="46" name="TextBox 45"/>
          <p:cNvSpPr txBox="1"/>
          <p:nvPr/>
        </p:nvSpPr>
        <p:spPr>
          <a:xfrm>
            <a:off x="5627657" y="1628075"/>
            <a:ext cx="655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1"/>
            <a:r>
              <a:rPr lang="ar" b="0" i="0" u="none" baseline="0"/>
              <a:t>36.5</a:t>
            </a:r>
            <a:endParaRPr lang="ar" dirty="0"/>
          </a:p>
        </p:txBody>
      </p:sp>
      <p:sp>
        <p:nvSpPr>
          <p:cNvPr id="47" name="TextBox 46"/>
          <p:cNvSpPr txBox="1"/>
          <p:nvPr/>
        </p:nvSpPr>
        <p:spPr>
          <a:xfrm>
            <a:off x="5133755" y="2058853"/>
            <a:ext cx="655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1"/>
            <a:r>
              <a:rPr lang="ar" b="0" i="0" u="none" baseline="0"/>
              <a:t>36</a:t>
            </a:r>
            <a:endParaRPr lang="ar" dirty="0"/>
          </a:p>
        </p:txBody>
      </p:sp>
      <p:sp>
        <p:nvSpPr>
          <p:cNvPr id="48" name="TextBox 47"/>
          <p:cNvSpPr txBox="1"/>
          <p:nvPr/>
        </p:nvSpPr>
        <p:spPr>
          <a:xfrm>
            <a:off x="4961769" y="2636474"/>
            <a:ext cx="505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1"/>
            <a:r>
              <a:rPr lang="ar" b="0" i="0" u="none" baseline="0"/>
              <a:t>37</a:t>
            </a:r>
            <a:endParaRPr lang="ar" dirty="0"/>
          </a:p>
        </p:txBody>
      </p:sp>
      <p:sp>
        <p:nvSpPr>
          <p:cNvPr id="49" name="TextBox 48"/>
          <p:cNvSpPr txBox="1"/>
          <p:nvPr/>
        </p:nvSpPr>
        <p:spPr>
          <a:xfrm>
            <a:off x="5087286" y="1272808"/>
            <a:ext cx="655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1"/>
            <a:r>
              <a:rPr lang="ar" b="0" i="0" u="none" baseline="0"/>
              <a:t>36</a:t>
            </a:r>
            <a:endParaRPr lang="ar" dirty="0"/>
          </a:p>
        </p:txBody>
      </p:sp>
      <p:sp>
        <p:nvSpPr>
          <p:cNvPr id="50" name="TextBox 49"/>
          <p:cNvSpPr txBox="1"/>
          <p:nvPr/>
        </p:nvSpPr>
        <p:spPr>
          <a:xfrm>
            <a:off x="5638562" y="1335625"/>
            <a:ext cx="655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1"/>
            <a:r>
              <a:rPr lang="ar" b="0" i="0" u="none" baseline="0"/>
              <a:t>36</a:t>
            </a:r>
            <a:endParaRPr lang="ar" dirty="0"/>
          </a:p>
        </p:txBody>
      </p:sp>
      <p:pic>
        <p:nvPicPr>
          <p:cNvPr id="14" name="תמונה 1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87849" y="1984784"/>
            <a:ext cx="1249020" cy="1372380"/>
          </a:xfrm>
          <a:prstGeom prst="rect">
            <a:avLst/>
          </a:prstGeom>
        </p:spPr>
      </p:pic>
      <p:pic>
        <p:nvPicPr>
          <p:cNvPr id="15" name="תמונה 1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855928">
            <a:off x="7209565" y="2865947"/>
            <a:ext cx="1005589" cy="1508384"/>
          </a:xfrm>
          <a:prstGeom prst="rect">
            <a:avLst/>
          </a:prstGeom>
        </p:spPr>
      </p:pic>
      <p:pic>
        <p:nvPicPr>
          <p:cNvPr id="16" name="תמונה 1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932227">
            <a:off x="7124151" y="810235"/>
            <a:ext cx="1108518" cy="157690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66728" y="3625520"/>
            <a:ext cx="1337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1"/>
            <a:r>
              <a:rPr lang="ar" b="0" i="0" u="none" baseline="0" dirty="0"/>
              <a:t>(درجة مئوية)</a:t>
            </a:r>
            <a:endParaRPr lang="ar" dirty="0"/>
          </a:p>
        </p:txBody>
      </p:sp>
    </p:spTree>
    <p:extLst>
      <p:ext uri="{BB962C8B-B14F-4D97-AF65-F5344CB8AC3E}">
        <p14:creationId xmlns:p14="http://schemas.microsoft.com/office/powerpoint/2010/main" val="1307382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הסבר מלבני 14"/>
          <p:cNvSpPr/>
          <p:nvPr/>
        </p:nvSpPr>
        <p:spPr>
          <a:xfrm>
            <a:off x="6544368" y="1181732"/>
            <a:ext cx="2236452" cy="2937422"/>
          </a:xfrm>
          <a:prstGeom prst="wedgeRectCallout">
            <a:avLst>
              <a:gd name="adj1" fmla="val -62109"/>
              <a:gd name="adj2" fmla="val -21104"/>
            </a:avLst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"/>
          </a:p>
        </p:txBody>
      </p:sp>
      <p:pic>
        <p:nvPicPr>
          <p:cNvPr id="16" name="תמונה 1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87849" y="1984784"/>
            <a:ext cx="1249020" cy="13723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كيف يمكن أن نقيس هذا؟ - الحرارة</a:t>
            </a:r>
            <a:endParaRPr lang="ar" dirty="0"/>
          </a:p>
        </p:txBody>
      </p:sp>
      <p:sp>
        <p:nvSpPr>
          <p:cNvPr id="30" name="TextBox 29"/>
          <p:cNvSpPr txBox="1"/>
          <p:nvPr/>
        </p:nvSpPr>
        <p:spPr>
          <a:xfrm>
            <a:off x="552894" y="4287302"/>
            <a:ext cx="82021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" b="0" i="0" u="none" baseline="0"/>
              <a:t>يمكن قياس الحرارة في أماكن مختلفة في الجسم حسب العمر والحاجة؟ </a:t>
            </a:r>
          </a:p>
          <a:p>
            <a:pPr algn="r" rtl="1"/>
            <a:endParaRPr lang="ar" dirty="0"/>
          </a:p>
          <a:p>
            <a:pPr algn="r" rtl="1"/>
            <a:r>
              <a:rPr lang="ar" b="0" i="0" u="none" baseline="0"/>
              <a:t>تختلف الحرارة باختلاف المكان في الجسم.</a:t>
            </a:r>
            <a:endParaRPr lang="ar" dirty="0"/>
          </a:p>
          <a:p>
            <a:pPr algn="r" rtl="1"/>
            <a:endParaRPr lang="ar" dirty="0"/>
          </a:p>
          <a:p>
            <a:pPr algn="r" rtl="1"/>
            <a:r>
              <a:rPr lang="ar" b="0" i="0" u="none" baseline="0"/>
              <a:t>حرارة الأماكن المكشوفة في الجلد (في الجبهة مثلًا) معرضة أكثر للتأثيرات الخارجية.</a:t>
            </a:r>
            <a:endParaRPr lang="ar" dirty="0"/>
          </a:p>
        </p:txBody>
      </p:sp>
      <p:pic>
        <p:nvPicPr>
          <p:cNvPr id="11" name="תמונה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855928">
            <a:off x="7209565" y="2865947"/>
            <a:ext cx="1005589" cy="1508384"/>
          </a:xfrm>
          <a:prstGeom prst="rect">
            <a:avLst/>
          </a:prstGeom>
        </p:spPr>
      </p:pic>
      <p:pic>
        <p:nvPicPr>
          <p:cNvPr id="12" name="תמונה 1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932227">
            <a:off x="7124151" y="810235"/>
            <a:ext cx="1108518" cy="1576906"/>
          </a:xfrm>
          <a:prstGeom prst="rect">
            <a:avLst/>
          </a:prstGeom>
        </p:spPr>
      </p:pic>
      <p:pic>
        <p:nvPicPr>
          <p:cNvPr id="17" name="תמונה 16"/>
          <p:cNvPicPr>
            <a:picLocks noChangeAspect="1"/>
          </p:cNvPicPr>
          <p:nvPr/>
        </p:nvPicPr>
        <p:blipFill>
          <a:blip r:embed="rId6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523551">
            <a:off x="2708381" y="2114581"/>
            <a:ext cx="2772048" cy="535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41541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תבנית מודדים (אדום)1.potx" id="{2C9BB704-8B26-4251-8098-BCE3604A3D19}" vid="{9A51B4F7-3818-438E-9C1F-80C480B90A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ערכת נושא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15837</TotalTime>
  <Words>2249</Words>
  <Application>Microsoft Office PowerPoint</Application>
  <PresentationFormat>‫הצגה על המסך (4:3)</PresentationFormat>
  <Paragraphs>406</Paragraphs>
  <Slides>57</Slides>
  <Notes>11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57</vt:i4>
      </vt:variant>
    </vt:vector>
  </HeadingPairs>
  <TitlesOfParts>
    <vt:vector size="60" baseType="lpstr">
      <vt:lpstr>Arial</vt:lpstr>
      <vt:lpstr>Calibri</vt:lpstr>
      <vt:lpstr>ערכת נושא Office</vt:lpstr>
      <vt:lpstr>ما الذي تقوله القياسات؟</vt:lpstr>
      <vt:lpstr>هل يمكنكم تمييز الرياضي؟</vt:lpstr>
      <vt:lpstr>هل يمكنكم تمييز الرياضي؟</vt:lpstr>
      <vt:lpstr>هل يمكنكم تمييز الرياضي؟</vt:lpstr>
      <vt:lpstr>هل يمكنكم تمييز الرياضي؟</vt:lpstr>
      <vt:lpstr>كيف يمكن أن نقيس هذا؟</vt:lpstr>
      <vt:lpstr>كيف يمكن أن نقيس هذا؟</vt:lpstr>
      <vt:lpstr>كيف يمكن أن نقيس هذا؟ - الحرارة</vt:lpstr>
      <vt:lpstr>كيف يمكن أن نقيس هذا؟ - الحرارة</vt:lpstr>
      <vt:lpstr>كيف يمكن أن نقيس هذا؟ - التنفس</vt:lpstr>
      <vt:lpstr>كيف يمكن أن نقيس هذا؟ - التنفس</vt:lpstr>
      <vt:lpstr>كيف يمكن أن نقيس هذا؟ - النبض</vt:lpstr>
      <vt:lpstr>كيف يمكن أن نقيس هذا؟ - النبض</vt:lpstr>
      <vt:lpstr>كيف يمكن أن نقيس هذا؟ - النبض</vt:lpstr>
      <vt:lpstr>القياسات والنشاط البدني - قياسات</vt:lpstr>
      <vt:lpstr>القياسات والنشاط البدني - النتائج</vt:lpstr>
      <vt:lpstr>القياسات والنشاط البدني - النتائج</vt:lpstr>
      <vt:lpstr>القياسات والنشاط البدني - النتائج</vt:lpstr>
      <vt:lpstr>القياسات والنشاط البدني - النتائج</vt:lpstr>
      <vt:lpstr>القياسات والنشاط البدني - النتائج</vt:lpstr>
      <vt:lpstr>القياسات والنشاط البدني - النتائج</vt:lpstr>
      <vt:lpstr>تغييرات في نشاط القلب</vt:lpstr>
      <vt:lpstr>تغييرات في نشاط القلب</vt:lpstr>
      <vt:lpstr>تغييرات في نشاط القلب</vt:lpstr>
      <vt:lpstr>التغييرات في نشاط قلب أمير</vt:lpstr>
      <vt:lpstr>التغييرات في نشاط القلب مرتبطة باللياقة</vt:lpstr>
      <vt:lpstr>التغييرات في نشاط القلب مرتبطة باللياقة</vt:lpstr>
      <vt:lpstr>التغييرات في نشاط القلب مرتبطة باللياقة</vt:lpstr>
      <vt:lpstr>عمل قلب أمير في وجود لياقة مختلفة </vt:lpstr>
      <vt:lpstr>تغييرات في نشاط القلب</vt:lpstr>
      <vt:lpstr>أحجية</vt:lpstr>
      <vt:lpstr>أحجية</vt:lpstr>
      <vt:lpstr>أحجية</vt:lpstr>
      <vt:lpstr>أحجية</vt:lpstr>
      <vt:lpstr>أحجية</vt:lpstr>
      <vt:lpstr>أحجية</vt:lpstr>
      <vt:lpstr>أحجية</vt:lpstr>
      <vt:lpstr>أحجية</vt:lpstr>
      <vt:lpstr>أحجية</vt:lpstr>
      <vt:lpstr>أحجية</vt:lpstr>
      <vt:lpstr>أحجية</vt:lpstr>
      <vt:lpstr>أحجية</vt:lpstr>
      <vt:lpstr>أحجية</vt:lpstr>
      <vt:lpstr>أحجية</vt:lpstr>
      <vt:lpstr>أحجية</vt:lpstr>
      <vt:lpstr>أحجية</vt:lpstr>
      <vt:lpstr>عندما يكون لدينا "لياقة وتحمل قلبي رئوي" جيدة </vt:lpstr>
      <vt:lpstr>عندما يكون لدينا "لياقة وتحمل قلبي رئوي" جيدة </vt:lpstr>
      <vt:lpstr>رأينا أنه...</vt:lpstr>
      <vt:lpstr>رأينا أنه...</vt:lpstr>
      <vt:lpstr>رأينا أنه...</vt:lpstr>
      <vt:lpstr>القياسات</vt:lpstr>
      <vt:lpstr>القياسات</vt:lpstr>
      <vt:lpstr>وباختصار </vt:lpstr>
      <vt:lpstr>وباختصار</vt:lpstr>
      <vt:lpstr>وباختصار</vt:lpstr>
      <vt:lpstr>وباختصار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כותרת</dc:title>
  <dc:creator>Hagit Matok</dc:creator>
  <cp:lastModifiedBy>Hagit Matok</cp:lastModifiedBy>
  <cp:revision>225</cp:revision>
  <dcterms:created xsi:type="dcterms:W3CDTF">2020-03-04T15:24:44Z</dcterms:created>
  <dcterms:modified xsi:type="dcterms:W3CDTF">2020-09-07T12:33:53Z</dcterms:modified>
</cp:coreProperties>
</file>